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4v" ContentType="video/mp4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7" r:id="rId5"/>
  </p:sldMasterIdLst>
  <p:notesMasterIdLst>
    <p:notesMasterId r:id="rId14"/>
  </p:notesMasterIdLst>
  <p:sldIdLst>
    <p:sldId id="270" r:id="rId6"/>
    <p:sldId id="399" r:id="rId7"/>
    <p:sldId id="400" r:id="rId8"/>
    <p:sldId id="331" r:id="rId9"/>
    <p:sldId id="334" r:id="rId10"/>
    <p:sldId id="332" r:id="rId11"/>
    <p:sldId id="333" r:id="rId12"/>
    <p:sldId id="269" r:id="rId13"/>
  </p:sldIdLst>
  <p:sldSz cx="16254413" cy="9144000"/>
  <p:notesSz cx="6858000" cy="9144000"/>
  <p:defaultTextStyle>
    <a:defPPr>
      <a:defRPr lang="nb-NO"/>
    </a:defPPr>
    <a:lvl1pPr marL="0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1pPr>
    <a:lvl2pPr marL="574975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2pPr>
    <a:lvl3pPr marL="114994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3pPr>
    <a:lvl4pPr marL="172492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4pPr>
    <a:lvl5pPr marL="229989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5pPr>
    <a:lvl6pPr marL="287487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6pPr>
    <a:lvl7pPr marL="344984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7pPr>
    <a:lvl8pPr marL="4024823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8pPr>
    <a:lvl9pPr marL="459979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AAAB2A-2DA2-4108-A94B-3255060C43C5}" v="181" dt="2018-10-25T08:45:43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strand, Birgit Enger" userId="15ada9e1-782d-4f54-a143-ebbb252d6ab6" providerId="ADAL" clId="{20AAAB2A-2DA2-4108-A94B-3255060C43C5}"/>
    <pc:docChg chg="undo custSel addSld delSld modSld">
      <pc:chgData name="Nordstrand, Birgit Enger" userId="15ada9e1-782d-4f54-a143-ebbb252d6ab6" providerId="ADAL" clId="{20AAAB2A-2DA2-4108-A94B-3255060C43C5}" dt="2018-10-25T08:45:43.789" v="180" actId="1076"/>
      <pc:docMkLst>
        <pc:docMk/>
      </pc:docMkLst>
      <pc:sldChg chg="addSp delSp modSp">
        <pc:chgData name="Nordstrand, Birgit Enger" userId="15ada9e1-782d-4f54-a143-ebbb252d6ab6" providerId="ADAL" clId="{20AAAB2A-2DA2-4108-A94B-3255060C43C5}" dt="2018-10-25T08:41:18.443" v="120" actId="20577"/>
        <pc:sldMkLst>
          <pc:docMk/>
          <pc:sldMk cId="0" sldId="331"/>
        </pc:sldMkLst>
        <pc:spChg chg="mod">
          <ac:chgData name="Nordstrand, Birgit Enger" userId="15ada9e1-782d-4f54-a143-ebbb252d6ab6" providerId="ADAL" clId="{20AAAB2A-2DA2-4108-A94B-3255060C43C5}" dt="2018-10-25T08:41:18.443" v="120" actId="20577"/>
          <ac:spMkLst>
            <pc:docMk/>
            <pc:sldMk cId="0" sldId="331"/>
            <ac:spMk id="2" creationId="{00000000-0000-0000-0000-000000000000}"/>
          </ac:spMkLst>
        </pc:spChg>
        <pc:spChg chg="mod">
          <ac:chgData name="Nordstrand, Birgit Enger" userId="15ada9e1-782d-4f54-a143-ebbb252d6ab6" providerId="ADAL" clId="{20AAAB2A-2DA2-4108-A94B-3255060C43C5}" dt="2018-10-25T08:41:09.994" v="105" actId="14100"/>
          <ac:spMkLst>
            <pc:docMk/>
            <pc:sldMk cId="0" sldId="331"/>
            <ac:spMk id="31" creationId="{F9790CFF-D111-4438-9C1B-B3FD0D2CC753}"/>
          </ac:spMkLst>
        </pc:spChg>
        <pc:picChg chg="del">
          <ac:chgData name="Nordstrand, Birgit Enger" userId="15ada9e1-782d-4f54-a143-ebbb252d6ab6" providerId="ADAL" clId="{20AAAB2A-2DA2-4108-A94B-3255060C43C5}" dt="2018-10-25T08:40:47.144" v="100" actId="478"/>
          <ac:picMkLst>
            <pc:docMk/>
            <pc:sldMk cId="0" sldId="331"/>
            <ac:picMk id="6" creationId="{00446031-A6C2-4323-8ED3-2D79C2FBF992}"/>
          </ac:picMkLst>
        </pc:picChg>
        <pc:picChg chg="add mod ord">
          <ac:chgData name="Nordstrand, Birgit Enger" userId="15ada9e1-782d-4f54-a143-ebbb252d6ab6" providerId="ADAL" clId="{20AAAB2A-2DA2-4108-A94B-3255060C43C5}" dt="2018-10-25T08:40:53.890" v="102" actId="167"/>
          <ac:picMkLst>
            <pc:docMk/>
            <pc:sldMk cId="0" sldId="331"/>
            <ac:picMk id="8" creationId="{0335C839-ECB5-4395-926D-604B6EDA3C88}"/>
          </ac:picMkLst>
        </pc:picChg>
      </pc:sldChg>
      <pc:sldChg chg="addSp delSp modSp">
        <pc:chgData name="Nordstrand, Birgit Enger" userId="15ada9e1-782d-4f54-a143-ebbb252d6ab6" providerId="ADAL" clId="{20AAAB2A-2DA2-4108-A94B-3255060C43C5}" dt="2018-10-25T08:45:26.660" v="177"/>
        <pc:sldMkLst>
          <pc:docMk/>
          <pc:sldMk cId="0" sldId="332"/>
        </pc:sldMkLst>
        <pc:spChg chg="mod">
          <ac:chgData name="Nordstrand, Birgit Enger" userId="15ada9e1-782d-4f54-a143-ebbb252d6ab6" providerId="ADAL" clId="{20AAAB2A-2DA2-4108-A94B-3255060C43C5}" dt="2018-10-25T08:42:06.306" v="145" actId="1038"/>
          <ac:spMkLst>
            <pc:docMk/>
            <pc:sldMk cId="0" sldId="332"/>
            <ac:spMk id="8" creationId="{9CFFACC8-17EE-4B39-A591-AD8E4FACA928}"/>
          </ac:spMkLst>
        </pc:spChg>
        <pc:spChg chg="mod">
          <ac:chgData name="Nordstrand, Birgit Enger" userId="15ada9e1-782d-4f54-a143-ebbb252d6ab6" providerId="ADAL" clId="{20AAAB2A-2DA2-4108-A94B-3255060C43C5}" dt="2018-10-25T08:45:26.660" v="177"/>
          <ac:spMkLst>
            <pc:docMk/>
            <pc:sldMk cId="0" sldId="332"/>
            <ac:spMk id="11" creationId="{D26D63D7-5B6F-4A89-8AD4-C3C790BEB4EF}"/>
          </ac:spMkLst>
        </pc:spChg>
        <pc:picChg chg="del">
          <ac:chgData name="Nordstrand, Birgit Enger" userId="15ada9e1-782d-4f54-a143-ebbb252d6ab6" providerId="ADAL" clId="{20AAAB2A-2DA2-4108-A94B-3255060C43C5}" dt="2018-10-25T08:41:42.940" v="127" actId="478"/>
          <ac:picMkLst>
            <pc:docMk/>
            <pc:sldMk cId="0" sldId="332"/>
            <ac:picMk id="7" creationId="{02E83ADD-1F2A-4FEA-9A23-EDDA5AEF838D}"/>
          </ac:picMkLst>
        </pc:picChg>
        <pc:picChg chg="add mod ord">
          <ac:chgData name="Nordstrand, Birgit Enger" userId="15ada9e1-782d-4f54-a143-ebbb252d6ab6" providerId="ADAL" clId="{20AAAB2A-2DA2-4108-A94B-3255060C43C5}" dt="2018-10-25T08:41:59.059" v="133" actId="1076"/>
          <ac:picMkLst>
            <pc:docMk/>
            <pc:sldMk cId="0" sldId="332"/>
            <ac:picMk id="9" creationId="{67A326CA-6E5B-460E-B4C2-4DD7D0F742E7}"/>
          </ac:picMkLst>
        </pc:picChg>
      </pc:sldChg>
      <pc:sldChg chg="addSp delSp modSp">
        <pc:chgData name="Nordstrand, Birgit Enger" userId="15ada9e1-782d-4f54-a143-ebbb252d6ab6" providerId="ADAL" clId="{20AAAB2A-2DA2-4108-A94B-3255060C43C5}" dt="2018-10-25T08:45:18.365" v="176" actId="20577"/>
        <pc:sldMkLst>
          <pc:docMk/>
          <pc:sldMk cId="0" sldId="333"/>
        </pc:sldMkLst>
        <pc:spChg chg="mod ord">
          <ac:chgData name="Nordstrand, Birgit Enger" userId="15ada9e1-782d-4f54-a143-ebbb252d6ab6" providerId="ADAL" clId="{20AAAB2A-2DA2-4108-A94B-3255060C43C5}" dt="2018-10-25T08:45:07.628" v="169" actId="1038"/>
          <ac:spMkLst>
            <pc:docMk/>
            <pc:sldMk cId="0" sldId="333"/>
            <ac:spMk id="8" creationId="{01C27D19-734E-4407-BE35-4F989E88BCA8}"/>
          </ac:spMkLst>
        </pc:spChg>
        <pc:spChg chg="mod">
          <ac:chgData name="Nordstrand, Birgit Enger" userId="15ada9e1-782d-4f54-a143-ebbb252d6ab6" providerId="ADAL" clId="{20AAAB2A-2DA2-4108-A94B-3255060C43C5}" dt="2018-10-25T08:45:18.365" v="176" actId="20577"/>
          <ac:spMkLst>
            <pc:docMk/>
            <pc:sldMk cId="0" sldId="333"/>
            <ac:spMk id="11" creationId="{535924C8-E1EB-4276-8072-7833D0D6206C}"/>
          </ac:spMkLst>
        </pc:spChg>
        <pc:picChg chg="add mod">
          <ac:chgData name="Nordstrand, Birgit Enger" userId="15ada9e1-782d-4f54-a143-ebbb252d6ab6" providerId="ADAL" clId="{20AAAB2A-2DA2-4108-A94B-3255060C43C5}" dt="2018-10-25T08:45:00.625" v="151" actId="1076"/>
          <ac:picMkLst>
            <pc:docMk/>
            <pc:sldMk cId="0" sldId="333"/>
            <ac:picMk id="6" creationId="{88BB91B4-08A8-4EDC-8A56-EF58BEE35C92}"/>
          </ac:picMkLst>
        </pc:picChg>
        <pc:picChg chg="del">
          <ac:chgData name="Nordstrand, Birgit Enger" userId="15ada9e1-782d-4f54-a143-ebbb252d6ab6" providerId="ADAL" clId="{20AAAB2A-2DA2-4108-A94B-3255060C43C5}" dt="2018-10-25T08:42:12.903" v="146" actId="478"/>
          <ac:picMkLst>
            <pc:docMk/>
            <pc:sldMk cId="0" sldId="333"/>
            <ac:picMk id="7" creationId="{B64F62E5-EC41-4865-B7E9-FA1C7CEC596B}"/>
          </ac:picMkLst>
        </pc:picChg>
      </pc:sldChg>
      <pc:sldChg chg="addSp delSp modSp">
        <pc:chgData name="Nordstrand, Birgit Enger" userId="15ada9e1-782d-4f54-a143-ebbb252d6ab6" providerId="ADAL" clId="{20AAAB2A-2DA2-4108-A94B-3255060C43C5}" dt="2018-10-25T08:45:29.071" v="178"/>
        <pc:sldMkLst>
          <pc:docMk/>
          <pc:sldMk cId="0" sldId="334"/>
        </pc:sldMkLst>
        <pc:spChg chg="mod">
          <ac:chgData name="Nordstrand, Birgit Enger" userId="15ada9e1-782d-4f54-a143-ebbb252d6ab6" providerId="ADAL" clId="{20AAAB2A-2DA2-4108-A94B-3255060C43C5}" dt="2018-10-25T08:41:38.470" v="126" actId="1076"/>
          <ac:spMkLst>
            <pc:docMk/>
            <pc:sldMk cId="0" sldId="334"/>
            <ac:spMk id="8" creationId="{5A19CB38-08A5-4847-B5D1-C043B1B11A25}"/>
          </ac:spMkLst>
        </pc:spChg>
        <pc:spChg chg="mod">
          <ac:chgData name="Nordstrand, Birgit Enger" userId="15ada9e1-782d-4f54-a143-ebbb252d6ab6" providerId="ADAL" clId="{20AAAB2A-2DA2-4108-A94B-3255060C43C5}" dt="2018-10-25T08:45:29.071" v="178"/>
          <ac:spMkLst>
            <pc:docMk/>
            <pc:sldMk cId="0" sldId="334"/>
            <ac:spMk id="11" creationId="{8135F1D7-9707-4D56-BF01-132A51436095}"/>
          </ac:spMkLst>
        </pc:spChg>
        <pc:picChg chg="add del">
          <ac:chgData name="Nordstrand, Birgit Enger" userId="15ada9e1-782d-4f54-a143-ebbb252d6ab6" providerId="ADAL" clId="{20AAAB2A-2DA2-4108-A94B-3255060C43C5}" dt="2018-10-25T08:41:28.807" v="123"/>
          <ac:picMkLst>
            <pc:docMk/>
            <pc:sldMk cId="0" sldId="334"/>
            <ac:picMk id="6" creationId="{F972435B-4567-48A5-8E9A-5B79340E2F88}"/>
          </ac:picMkLst>
        </pc:picChg>
        <pc:picChg chg="del">
          <ac:chgData name="Nordstrand, Birgit Enger" userId="15ada9e1-782d-4f54-a143-ebbb252d6ab6" providerId="ADAL" clId="{20AAAB2A-2DA2-4108-A94B-3255060C43C5}" dt="2018-10-25T08:41:24.789" v="121" actId="478"/>
          <ac:picMkLst>
            <pc:docMk/>
            <pc:sldMk cId="0" sldId="334"/>
            <ac:picMk id="7" creationId="{16FACA3F-B410-46B7-82F5-EC719D135EEB}"/>
          </ac:picMkLst>
        </pc:picChg>
        <pc:picChg chg="add ord">
          <ac:chgData name="Nordstrand, Birgit Enger" userId="15ada9e1-782d-4f54-a143-ebbb252d6ab6" providerId="ADAL" clId="{20AAAB2A-2DA2-4108-A94B-3255060C43C5}" dt="2018-10-25T08:41:32.842" v="125" actId="167"/>
          <ac:picMkLst>
            <pc:docMk/>
            <pc:sldMk cId="0" sldId="334"/>
            <ac:picMk id="9" creationId="{666BAD6D-A7C0-465C-B506-7612A23A962D}"/>
          </ac:picMkLst>
        </pc:picChg>
      </pc:sldChg>
      <pc:sldChg chg="addSp modSp add del">
        <pc:chgData name="Nordstrand, Birgit Enger" userId="15ada9e1-782d-4f54-a143-ebbb252d6ab6" providerId="ADAL" clId="{20AAAB2A-2DA2-4108-A94B-3255060C43C5}" dt="2018-10-25T08:39:01.057" v="80" actId="164"/>
        <pc:sldMkLst>
          <pc:docMk/>
          <pc:sldMk cId="1150786553" sldId="399"/>
        </pc:sldMkLst>
        <pc:spChg chg="add mod">
          <ac:chgData name="Nordstrand, Birgit Enger" userId="15ada9e1-782d-4f54-a143-ebbb252d6ab6" providerId="ADAL" clId="{20AAAB2A-2DA2-4108-A94B-3255060C43C5}" dt="2018-10-25T08:39:01.057" v="80" actId="164"/>
          <ac:spMkLst>
            <pc:docMk/>
            <pc:sldMk cId="1150786553" sldId="399"/>
            <ac:spMk id="2" creationId="{4C5B64FD-9383-43B0-A0B6-AB42B25E637E}"/>
          </ac:spMkLst>
        </pc:spChg>
        <pc:spChg chg="add mod">
          <ac:chgData name="Nordstrand, Birgit Enger" userId="15ada9e1-782d-4f54-a143-ebbb252d6ab6" providerId="ADAL" clId="{20AAAB2A-2DA2-4108-A94B-3255060C43C5}" dt="2018-10-25T08:39:01.057" v="80" actId="164"/>
          <ac:spMkLst>
            <pc:docMk/>
            <pc:sldMk cId="1150786553" sldId="399"/>
            <ac:spMk id="7" creationId="{D1431113-FB56-41B7-8A3E-5836CDED2E18}"/>
          </ac:spMkLst>
        </pc:spChg>
        <pc:grpChg chg="add mod">
          <ac:chgData name="Nordstrand, Birgit Enger" userId="15ada9e1-782d-4f54-a143-ebbb252d6ab6" providerId="ADAL" clId="{20AAAB2A-2DA2-4108-A94B-3255060C43C5}" dt="2018-10-25T08:39:01.057" v="80" actId="164"/>
          <ac:grpSpMkLst>
            <pc:docMk/>
            <pc:sldMk cId="1150786553" sldId="399"/>
            <ac:grpSpMk id="5" creationId="{0376F284-A36F-4F2D-8A6F-EDC83B5F5E0B}"/>
          </ac:grpSpMkLst>
        </pc:grpChg>
        <pc:picChg chg="mod">
          <ac:chgData name="Nordstrand, Birgit Enger" userId="15ada9e1-782d-4f54-a143-ebbb252d6ab6" providerId="ADAL" clId="{20AAAB2A-2DA2-4108-A94B-3255060C43C5}" dt="2018-10-25T08:39:01.057" v="80" actId="164"/>
          <ac:picMkLst>
            <pc:docMk/>
            <pc:sldMk cId="1150786553" sldId="399"/>
            <ac:picMk id="4" creationId="{B0B9BAFA-913B-4838-A708-9041327BFD4D}"/>
          </ac:picMkLst>
        </pc:picChg>
      </pc:sldChg>
      <pc:sldChg chg="addSp delSp modSp">
        <pc:chgData name="Nordstrand, Birgit Enger" userId="15ada9e1-782d-4f54-a143-ebbb252d6ab6" providerId="ADAL" clId="{20AAAB2A-2DA2-4108-A94B-3255060C43C5}" dt="2018-10-25T08:45:43.789" v="180" actId="1076"/>
        <pc:sldMkLst>
          <pc:docMk/>
          <pc:sldMk cId="1388005780" sldId="400"/>
        </pc:sldMkLst>
        <pc:spChg chg="mod">
          <ac:chgData name="Nordstrand, Birgit Enger" userId="15ada9e1-782d-4f54-a143-ebbb252d6ab6" providerId="ADAL" clId="{20AAAB2A-2DA2-4108-A94B-3255060C43C5}" dt="2018-10-25T08:45:43.789" v="180" actId="1076"/>
          <ac:spMkLst>
            <pc:docMk/>
            <pc:sldMk cId="1388005780" sldId="400"/>
            <ac:spMk id="7" creationId="{B7952F1A-5B98-4122-9B9D-B44D85D7C0D7}"/>
          </ac:spMkLst>
        </pc:spChg>
        <pc:spChg chg="mod">
          <ac:chgData name="Nordstrand, Birgit Enger" userId="15ada9e1-782d-4f54-a143-ebbb252d6ab6" providerId="ADAL" clId="{20AAAB2A-2DA2-4108-A94B-3255060C43C5}" dt="2018-10-25T08:45:38.703" v="179" actId="1076"/>
          <ac:spMkLst>
            <pc:docMk/>
            <pc:sldMk cId="1388005780" sldId="400"/>
            <ac:spMk id="8" creationId="{4DF9661D-0769-402E-8385-E5E357E5BB81}"/>
          </ac:spMkLst>
        </pc:spChg>
        <pc:spChg chg="add del">
          <ac:chgData name="Nordstrand, Birgit Enger" userId="15ada9e1-782d-4f54-a143-ebbb252d6ab6" providerId="ADAL" clId="{20AAAB2A-2DA2-4108-A94B-3255060C43C5}" dt="2018-10-25T08:40:01.564" v="89" actId="478"/>
          <ac:spMkLst>
            <pc:docMk/>
            <pc:sldMk cId="1388005780" sldId="400"/>
            <ac:spMk id="10" creationId="{0B843835-7CB1-4E62-AE00-5AD9365FAB50}"/>
          </ac:spMkLst>
        </pc:spChg>
        <pc:spChg chg="del topLvl">
          <ac:chgData name="Nordstrand, Birgit Enger" userId="15ada9e1-782d-4f54-a143-ebbb252d6ab6" providerId="ADAL" clId="{20AAAB2A-2DA2-4108-A94B-3255060C43C5}" dt="2018-10-25T08:39:58.581" v="88" actId="478"/>
          <ac:spMkLst>
            <pc:docMk/>
            <pc:sldMk cId="1388005780" sldId="400"/>
            <ac:spMk id="13" creationId="{4697008D-F9FB-4B28-9A4A-D49CB7E9BFDC}"/>
          </ac:spMkLst>
        </pc:spChg>
        <pc:spChg chg="del topLvl">
          <ac:chgData name="Nordstrand, Birgit Enger" userId="15ada9e1-782d-4f54-a143-ebbb252d6ab6" providerId="ADAL" clId="{20AAAB2A-2DA2-4108-A94B-3255060C43C5}" dt="2018-10-25T08:39:55.446" v="87" actId="478"/>
          <ac:spMkLst>
            <pc:docMk/>
            <pc:sldMk cId="1388005780" sldId="400"/>
            <ac:spMk id="14" creationId="{64499780-AD87-4018-8DAB-B65ACDFB1ED8}"/>
          </ac:spMkLst>
        </pc:spChg>
        <pc:grpChg chg="add del mod">
          <ac:chgData name="Nordstrand, Birgit Enger" userId="15ada9e1-782d-4f54-a143-ebbb252d6ab6" providerId="ADAL" clId="{20AAAB2A-2DA2-4108-A94B-3255060C43C5}" dt="2018-10-25T08:39:55.446" v="87" actId="478"/>
          <ac:grpSpMkLst>
            <pc:docMk/>
            <pc:sldMk cId="1388005780" sldId="400"/>
            <ac:grpSpMk id="11" creationId="{FB729820-00D7-4054-8687-46821A825D60}"/>
          </ac:grpSpMkLst>
        </pc:grpChg>
        <pc:grpChg chg="add del">
          <ac:chgData name="Nordstrand, Birgit Enger" userId="15ada9e1-782d-4f54-a143-ebbb252d6ab6" providerId="ADAL" clId="{20AAAB2A-2DA2-4108-A94B-3255060C43C5}" dt="2018-10-25T08:40:09.312" v="91"/>
          <ac:grpSpMkLst>
            <pc:docMk/>
            <pc:sldMk cId="1388005780" sldId="400"/>
            <ac:grpSpMk id="15" creationId="{3AD02469-E0BC-483C-8E92-DA36A8E193C2}"/>
          </ac:grpSpMkLst>
        </pc:grpChg>
        <pc:picChg chg="add mod">
          <ac:chgData name="Nordstrand, Birgit Enger" userId="15ada9e1-782d-4f54-a143-ebbb252d6ab6" providerId="ADAL" clId="{20AAAB2A-2DA2-4108-A94B-3255060C43C5}" dt="2018-10-25T08:40:22.658" v="97" actId="1076"/>
          <ac:picMkLst>
            <pc:docMk/>
            <pc:sldMk cId="1388005780" sldId="400"/>
            <ac:picMk id="2" creationId="{F1B5C08E-4693-4005-9D8B-241C048CF6F3}"/>
          </ac:picMkLst>
        </pc:picChg>
        <pc:picChg chg="del">
          <ac:chgData name="Nordstrand, Birgit Enger" userId="15ada9e1-782d-4f54-a143-ebbb252d6ab6" providerId="ADAL" clId="{20AAAB2A-2DA2-4108-A94B-3255060C43C5}" dt="2018-10-25T08:40:18.965" v="96" actId="478"/>
          <ac:picMkLst>
            <pc:docMk/>
            <pc:sldMk cId="1388005780" sldId="400"/>
            <ac:picMk id="4" creationId="{7588EC13-DCB4-443E-A572-C73692E97B76}"/>
          </ac:picMkLst>
        </pc:picChg>
        <pc:picChg chg="del">
          <ac:chgData name="Nordstrand, Birgit Enger" userId="15ada9e1-782d-4f54-a143-ebbb252d6ab6" providerId="ADAL" clId="{20AAAB2A-2DA2-4108-A94B-3255060C43C5}" dt="2018-10-25T08:39:47.764" v="86" actId="478"/>
          <ac:picMkLst>
            <pc:docMk/>
            <pc:sldMk cId="1388005780" sldId="400"/>
            <ac:picMk id="12" creationId="{01DD55E9-F1CE-49EC-87E7-A29F82E56AED}"/>
          </ac:picMkLst>
        </pc:picChg>
      </pc:sldChg>
      <pc:sldChg chg="del">
        <pc:chgData name="Nordstrand, Birgit Enger" userId="15ada9e1-782d-4f54-a143-ebbb252d6ab6" providerId="ADAL" clId="{20AAAB2A-2DA2-4108-A94B-3255060C43C5}" dt="2018-10-25T08:39:22.128" v="81" actId="2696"/>
        <pc:sldMkLst>
          <pc:docMk/>
          <pc:sldMk cId="4277217525" sldId="4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913ED-C63C-4324-A36D-B547A4BCD77F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3A7B9-F24A-412E-9330-698A102F1B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900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44229D-63BD-4AE6-8D77-DF0ADEA7D684}" type="slidenum">
              <a:rPr lang="nb-NO"/>
              <a:pPr/>
              <a:t>2</a:t>
            </a:fld>
            <a:endParaRPr lang="nb-NO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</a:pPr>
            <a:r>
              <a:rPr lang="nb-NO"/>
              <a:t>Strategisk virkemiddel</a:t>
            </a:r>
            <a:r>
              <a:rPr lang="nb-NO" baseline="0"/>
              <a:t> for forsyningsledelse: </a:t>
            </a:r>
            <a:r>
              <a:rPr lang="nb-NO"/>
              <a:t>Lanseringen av Peter </a:t>
            </a:r>
            <a:r>
              <a:rPr lang="nb-NO" err="1"/>
              <a:t>Kraljics</a:t>
            </a:r>
            <a:r>
              <a:rPr lang="nb-NO" baseline="0"/>
              <a:t> artikkel «</a:t>
            </a:r>
            <a:r>
              <a:rPr lang="nb-NO" baseline="0" err="1"/>
              <a:t>Purchasing</a:t>
            </a:r>
            <a:r>
              <a:rPr lang="nb-NO" baseline="0"/>
              <a:t> must </a:t>
            </a:r>
            <a:r>
              <a:rPr lang="nb-NO" baseline="0" err="1"/>
              <a:t>become</a:t>
            </a:r>
            <a:r>
              <a:rPr lang="nb-NO" baseline="0"/>
              <a:t> Supply Management» i Harvard Business </a:t>
            </a:r>
            <a:r>
              <a:rPr lang="nb-NO" baseline="0" err="1"/>
              <a:t>Review</a:t>
            </a:r>
            <a:r>
              <a:rPr lang="nb-NO" baseline="0"/>
              <a:t> i 1983 markerte et tidsskille med hensyn til hvordan virksomheter betraktet innkjøp. Presenterte en enkel matrise som klassifiserer innkjøpsporteføljen. Bygger på to variabler 1) innkjøpets økonomiske betydning og 2)forsyningsrisiko</a:t>
            </a:r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9F30-BE86-4E31-A4D2-52D65D10ADE3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169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3.m4v"/><Relationship Id="rId1" Type="http://schemas.microsoft.com/office/2007/relationships/media" Target="../media/media3.m4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52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51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09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41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lå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778"/>
            <a:ext cx="16251060" cy="91412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7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illa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4413" cy="914310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86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and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tx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/>
              <a:t>Navn Navnesen</a:t>
            </a:r>
            <a:br>
              <a:rPr lang="nb-NO"/>
            </a:br>
            <a:r>
              <a:rPr lang="nb-NO"/>
              <a:t>Stilling</a:t>
            </a:r>
            <a:br>
              <a:rPr lang="nb-NO"/>
            </a:br>
            <a:r>
              <a:rPr lang="nb-NO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>
            <a:extLst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fi animert id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ident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37D579-C832-405D-8D92-9123776B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2071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4672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5309936"/>
            <a:ext cx="11701463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98856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1440179"/>
            <a:ext cx="6480810" cy="6300788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964467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1428"/>
            <a:ext cx="812981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14401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5169969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50609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9435C06D-6B4A-4F64-97D2-2A45F4B3B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8209026"/>
            <a:ext cx="1213106" cy="475489"/>
          </a:xfrm>
          <a:prstGeom prst="rect">
            <a:avLst/>
          </a:prstGeom>
        </p:spPr>
      </p:pic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79E28BA1-4BA5-4AEB-A7CE-8449E47030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6E57979-1462-449A-895B-1309221383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9997B939-209C-4074-9AD5-3A86278954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771144" y="8595440"/>
            <a:ext cx="411708" cy="24622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0113" y="900111"/>
            <a:ext cx="14761845" cy="7020878"/>
          </a:xfr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02718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39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2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67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34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6"/>
            <a:ext cx="16256000" cy="91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00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800225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702042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80"/>
            <a:ext cx="6480810" cy="569387"/>
          </a:xfrm>
        </p:spPr>
        <p:txBody>
          <a:bodyPr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800225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702042" y="1440180"/>
            <a:ext cx="6480810" cy="569387"/>
          </a:xfrm>
        </p:spPr>
        <p:txBody>
          <a:bodyPr wrap="square"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8702042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A580FF1-391B-4CD4-9C27-516ACE01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A5589B9-2A63-49AD-B4AF-B290ABF656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F6CBEE6-56DC-47C1-98B7-6D4C13A7E2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45" y="3125191"/>
            <a:ext cx="2752350" cy="275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2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081" y="1016000"/>
            <a:ext cx="13816251" cy="772584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19081" y="2076451"/>
            <a:ext cx="13816251" cy="6239933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2667" y="8885767"/>
            <a:ext cx="15551747" cy="635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									</a:t>
            </a:r>
            <a:fld id="{191DBE21-A1EC-4C56-9C01-4D65C995B29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6011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82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37D579-C832-405D-8D92-9123776B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32857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10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5309936"/>
            <a:ext cx="11701463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7318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1440179"/>
            <a:ext cx="6480810" cy="6300788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833826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1428"/>
            <a:ext cx="812981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14401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5169969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1999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79E28BA1-4BA5-4AEB-A7CE-8449E47030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6E57979-1462-449A-895B-1309221383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9997B939-209C-4074-9AD5-3A86278954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771144" y="8595440"/>
            <a:ext cx="411708" cy="24622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0113" y="900111"/>
            <a:ext cx="14761845" cy="7020878"/>
          </a:xfr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D23F0CF-9CA8-4332-AEE2-58D55DB1A8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8209026"/>
            <a:ext cx="1213106" cy="47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32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800225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702042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781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80"/>
            <a:ext cx="6480810" cy="569387"/>
          </a:xfrm>
        </p:spPr>
        <p:txBody>
          <a:bodyPr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800225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702042" y="1440180"/>
            <a:ext cx="6480810" cy="569387"/>
          </a:xfrm>
        </p:spPr>
        <p:txBody>
          <a:bodyPr wrap="square"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8702042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A580FF1-391B-4CD4-9C27-516ACE01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831099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1466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841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00225" y="8595440"/>
            <a:ext cx="1128185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4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77941" y="8595440"/>
            <a:ext cx="9923747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4771144" y="8595440"/>
            <a:ext cx="411708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4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82F1666-BA64-4235-B583-5459C4BA00B9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7993000"/>
            <a:ext cx="1213106" cy="47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706" r:id="rId7"/>
    <p:sldLayoutId id="2147483707" r:id="rId8"/>
    <p:sldLayoutId id="2147483708" r:id="rId9"/>
    <p:sldLayoutId id="2147483709" r:id="rId10"/>
    <p:sldLayoutId id="2147483650" r:id="rId11"/>
    <p:sldLayoutId id="2147483670" r:id="rId12"/>
    <p:sldLayoutId id="2147483657" r:id="rId13"/>
    <p:sldLayoutId id="2147483656" r:id="rId14"/>
    <p:sldLayoutId id="2147483669" r:id="rId15"/>
    <p:sldLayoutId id="2147483658" r:id="rId16"/>
    <p:sldLayoutId id="2147483659" r:id="rId17"/>
    <p:sldLayoutId id="214748365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52" r:id="rId24"/>
    <p:sldLayoutId id="2147483653" r:id="rId25"/>
    <p:sldLayoutId id="2147483671" r:id="rId26"/>
    <p:sldLayoutId id="2147483654" r:id="rId27"/>
    <p:sldLayoutId id="2147483655" r:id="rId28"/>
    <p:sldLayoutId id="2147483710" r:id="rId29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rgbClr val="00ADEE"/>
        </a:buClr>
        <a:buFont typeface="Arial" panose="020B0604020202020204" pitchFamily="34" charset="0"/>
        <a:buChar char="•"/>
        <a:defRPr sz="3700" kern="1200">
          <a:solidFill>
            <a:schemeClr val="tx2"/>
          </a:solidFill>
          <a:latin typeface="+mn-lt"/>
          <a:ea typeface="+mn-ea"/>
          <a:cs typeface="+mn-cs"/>
        </a:defRPr>
      </a:lvl1pPr>
      <a:lvl2pPr marL="90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2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98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00225" y="8595440"/>
            <a:ext cx="1128185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400"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77941" y="8595440"/>
            <a:ext cx="9923747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4771144" y="8595440"/>
            <a:ext cx="411708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400"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D2B7E75-14F8-422C-8CAD-4F83058FE1F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7993000"/>
            <a:ext cx="1213106" cy="47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2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701" r:id="rId8"/>
    <p:sldLayoutId id="2147483702" r:id="rId9"/>
    <p:sldLayoutId id="2147483704" r:id="rId10"/>
    <p:sldLayoutId id="2147483705" r:id="rId11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rgbClr val="00ADEE"/>
        </a:buClr>
        <a:buFont typeface="Arial" panose="020B0604020202020204" pitchFamily="34" charset="0"/>
        <a:buChar char="•"/>
        <a:defRPr sz="3700" kern="1200">
          <a:solidFill>
            <a:schemeClr val="lt1"/>
          </a:solidFill>
          <a:latin typeface="+mn-lt"/>
          <a:ea typeface="+mn-ea"/>
          <a:cs typeface="+mn-cs"/>
        </a:defRPr>
      </a:lvl1pPr>
      <a:lvl2pPr marL="90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3200" kern="1200">
          <a:solidFill>
            <a:schemeClr val="lt1"/>
          </a:solidFill>
          <a:latin typeface="+mn-lt"/>
          <a:ea typeface="+mn-ea"/>
          <a:cs typeface="+mn-cs"/>
        </a:defRPr>
      </a:lvl2pPr>
      <a:lvl3pPr marL="126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800" kern="1200">
          <a:solidFill>
            <a:schemeClr val="lt1"/>
          </a:solidFill>
          <a:latin typeface="+mn-lt"/>
          <a:ea typeface="+mn-ea"/>
          <a:cs typeface="+mn-cs"/>
        </a:defRPr>
      </a:lvl3pPr>
      <a:lvl4pPr marL="162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400" kern="1200">
          <a:solidFill>
            <a:schemeClr val="lt1"/>
          </a:solidFill>
          <a:latin typeface="+mn-lt"/>
          <a:ea typeface="+mn-ea"/>
          <a:cs typeface="+mn-cs"/>
        </a:defRPr>
      </a:lvl4pPr>
      <a:lvl5pPr marL="198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B50C5A7-B1AA-42F7-ADB7-DDA13198E7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err="1"/>
              <a:t>Kraljic</a:t>
            </a:r>
            <a:r>
              <a:rPr lang="nb-NO"/>
              <a:t> matrise </a:t>
            </a:r>
          </a:p>
        </p:txBody>
      </p:sp>
    </p:spTree>
    <p:extLst>
      <p:ext uri="{BB962C8B-B14F-4D97-AF65-F5344CB8AC3E}">
        <p14:creationId xmlns:p14="http://schemas.microsoft.com/office/powerpoint/2010/main" val="1705516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Text Box 1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010040" y="16934"/>
            <a:ext cx="2455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endParaRPr lang="en-GB" sz="3200" b="1">
              <a:ea typeface="ＭＳ Ｐゴシック" pitchFamily="34" charset="-128"/>
              <a:cs typeface="Arial" charset="0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557BAD3-79FB-4522-BABE-044D97FF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Kraljics</a:t>
            </a:r>
            <a:r>
              <a:rPr lang="nb-NO"/>
              <a:t> matrise 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AE6DFF8-2518-424E-8723-22C58FD19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3458" y="2146875"/>
            <a:ext cx="6990109" cy="6182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/>
              <a:t>En </a:t>
            </a:r>
            <a:r>
              <a:rPr lang="nb-NO" sz="2800" err="1"/>
              <a:t>Kraljic</a:t>
            </a:r>
            <a:r>
              <a:rPr lang="nb-NO" sz="2800"/>
              <a:t> analyse kan utføres som et ledd i å prioritere hvilke kategorier som det skal jobbes videre med: </a:t>
            </a:r>
          </a:p>
          <a:p>
            <a:pPr marL="0" indent="0">
              <a:buNone/>
            </a:pPr>
            <a:r>
              <a:rPr lang="nb-NO" sz="2800"/>
              <a:t>Kategoriene settes inn i matrisen ut i fra to vurderinger: </a:t>
            </a:r>
          </a:p>
          <a:p>
            <a:r>
              <a:rPr lang="nb-NO" sz="2800"/>
              <a:t>hvor viktig er kategoriene for virksomheten?</a:t>
            </a:r>
          </a:p>
          <a:p>
            <a:r>
              <a:rPr lang="nb-NO" sz="2800"/>
              <a:t>hvor komplekst er leverandørmarkedet?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0376F284-A36F-4F2D-8A6F-EDC83B5F5E0B}"/>
              </a:ext>
            </a:extLst>
          </p:cNvPr>
          <p:cNvGrpSpPr/>
          <p:nvPr/>
        </p:nvGrpSpPr>
        <p:grpSpPr>
          <a:xfrm>
            <a:off x="1077943" y="1159900"/>
            <a:ext cx="6831657" cy="6824200"/>
            <a:chOff x="1077943" y="1159900"/>
            <a:chExt cx="6831657" cy="6824200"/>
          </a:xfrm>
        </p:grpSpPr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B0B9BAFA-913B-4838-A708-9041327BF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4122" y="2146875"/>
              <a:ext cx="6535478" cy="5636411"/>
            </a:xfrm>
            <a:prstGeom prst="rect">
              <a:avLst/>
            </a:prstGeom>
          </p:spPr>
        </p:pic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4C5B64FD-9383-43B0-A0B6-AB42B25E637E}"/>
                </a:ext>
              </a:extLst>
            </p:cNvPr>
            <p:cNvSpPr txBox="1"/>
            <p:nvPr/>
          </p:nvSpPr>
          <p:spPr>
            <a:xfrm>
              <a:off x="3413760" y="7598620"/>
              <a:ext cx="2865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i="1" dirty="0"/>
                <a:t>(Antall leverandører)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D1431113-FB56-41B7-8A3E-5836CDED2E18}"/>
                </a:ext>
              </a:extLst>
            </p:cNvPr>
            <p:cNvSpPr txBox="1"/>
            <p:nvPr/>
          </p:nvSpPr>
          <p:spPr>
            <a:xfrm rot="16200000">
              <a:off x="-2149491" y="4387334"/>
              <a:ext cx="68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i="1" dirty="0"/>
                <a:t>(Innkjøpets betydning for virksomheten)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0786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4FDC26A3-F0E6-49D9-9DA7-EE3C24EC4855}"/>
              </a:ext>
            </a:extLst>
          </p:cNvPr>
          <p:cNvSpPr txBox="1"/>
          <p:nvPr/>
        </p:nvSpPr>
        <p:spPr>
          <a:xfrm>
            <a:off x="5186304" y="6331053"/>
            <a:ext cx="46573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/>
              <a:t>Hva betyr lav kompleksitet i leverandørmarkedet?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Sterk konkurranse med mange leverandører som leverer tilsvarende varer/tjenester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Generiske varer eller tjenester som kan skaffes fra flere leverandører og til en standard kvalitet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Kostnaden ved å bytte leverandør er lav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7952F1A-5B98-4122-9B9D-B44D85D7C0D7}"/>
              </a:ext>
            </a:extLst>
          </p:cNvPr>
          <p:cNvSpPr txBox="1"/>
          <p:nvPr/>
        </p:nvSpPr>
        <p:spPr>
          <a:xfrm>
            <a:off x="845786" y="616136"/>
            <a:ext cx="504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Hva betyr høy strategisk viktighet for virksomheten?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Høy verdi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Liten prisforskjell gir høyt utslag på bunnlinjen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Leveransen er kritisk for forretningsvirksomheten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DF9661D-0769-402E-8385-E5E357E5BB81}"/>
              </a:ext>
            </a:extLst>
          </p:cNvPr>
          <p:cNvSpPr txBox="1"/>
          <p:nvPr/>
        </p:nvSpPr>
        <p:spPr>
          <a:xfrm>
            <a:off x="849613" y="3612094"/>
            <a:ext cx="50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Hva betyr lav strategisk viktighet for virksomheten?</a:t>
            </a: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Standardprodukter/tjenester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Ikke kritisk for virksomhetens direkte tjenesteytelse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0715F65-EB4D-4360-95AC-4A5D04C029A7}"/>
              </a:ext>
            </a:extLst>
          </p:cNvPr>
          <p:cNvSpPr txBox="1"/>
          <p:nvPr/>
        </p:nvSpPr>
        <p:spPr>
          <a:xfrm>
            <a:off x="10523296" y="6331053"/>
            <a:ext cx="4181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/>
              <a:t>Hva betyr høy kompleksitet i leverandørmarkedet?</a:t>
            </a:r>
            <a:endParaRPr lang="nb-NO" sz="1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Lav konkurranse i markedet – oligopol?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Høye byttekostnader ved skifte av leverandør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Gjerne tilpassede produkter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1B5C08E-4693-4005-9D8B-241C048CF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613" y="-244139"/>
            <a:ext cx="5831482" cy="585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0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0335C839-ECB5-4395-926D-604B6EDA3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1409" y="-364387"/>
            <a:ext cx="3593189" cy="360913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Volumkjøp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3000"/>
              <a:t>Kjennetegn: </a:t>
            </a:r>
          </a:p>
          <a:p>
            <a:r>
              <a:rPr lang="nb-NO" sz="3000"/>
              <a:t>Høy verdi, lav risiko</a:t>
            </a:r>
          </a:p>
          <a:p>
            <a:r>
              <a:rPr lang="nb-NO" sz="3000"/>
              <a:t>Aktivt marked med mange leverandører</a:t>
            </a:r>
          </a:p>
          <a:p>
            <a:r>
              <a:rPr lang="nb-NO" sz="3000"/>
              <a:t>Generiske varer eller tjenester som kan skaffes fra flere leverandører og til en standard kvalitet</a:t>
            </a:r>
          </a:p>
          <a:p>
            <a:r>
              <a:rPr lang="nb-NO" sz="3000"/>
              <a:t>Kostnaden ved å bytte leverandør er lav</a:t>
            </a:r>
          </a:p>
          <a:p>
            <a:r>
              <a:rPr lang="nb-NO" sz="3000"/>
              <a:t>Liten prisforskjell gir høyt utslag på bunnlinjen</a:t>
            </a:r>
          </a:p>
          <a:p>
            <a:pPr lvl="1"/>
            <a:endParaRPr lang="nb-NO" sz="3000"/>
          </a:p>
          <a:p>
            <a:pPr marL="0" indent="0">
              <a:buNone/>
            </a:pPr>
            <a:r>
              <a:rPr lang="nb-NO" sz="3000"/>
              <a:t>Tiltak kan være å legge opp til økt konkurranse i anskaffelsen. </a:t>
            </a:r>
          </a:p>
          <a:p>
            <a:r>
              <a:rPr lang="nb-NO" sz="3000"/>
              <a:t>Eksempel:  telefoni</a:t>
            </a:r>
          </a:p>
          <a:p>
            <a:endParaRPr lang="nb-NO" sz="3000"/>
          </a:p>
          <a:p>
            <a:pPr lvl="0"/>
            <a:endParaRPr lang="nb-NO" sz="3000"/>
          </a:p>
          <a:p>
            <a:pPr lvl="1"/>
            <a:endParaRPr lang="nb-NO" sz="300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n-NO"/>
              <a:t>Dato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Direktoratet for forvaltning og IKT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9790CFF-D111-4438-9C1B-B3FD0D2CC753}"/>
              </a:ext>
            </a:extLst>
          </p:cNvPr>
          <p:cNvSpPr/>
          <p:nvPr/>
        </p:nvSpPr>
        <p:spPr>
          <a:xfrm>
            <a:off x="13021057" y="138738"/>
            <a:ext cx="1522694" cy="1349828"/>
          </a:xfrm>
          <a:prstGeom prst="ellipse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666BAD6D-A7C0-465C-B506-7612A23A9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1409" y="-364387"/>
            <a:ext cx="3593189" cy="3609131"/>
          </a:xfrm>
          <a:prstGeom prst="rect">
            <a:avLst/>
          </a:prstGeom>
        </p:spPr>
      </p:pic>
      <p:sp>
        <p:nvSpPr>
          <p:cNvPr id="11" name="Tittel 10">
            <a:extLst>
              <a:ext uri="{FF2B5EF4-FFF2-40B4-BE49-F238E27FC236}">
                <a16:creationId xmlns:a16="http://schemas.microsoft.com/office/drawing/2014/main" id="{8135F1D7-9707-4D56-BF01-132A51436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Ikke-kritiske kjøp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b-NO" sz="3000"/>
              <a:t>Kjennetegn:</a:t>
            </a:r>
          </a:p>
          <a:p>
            <a:r>
              <a:rPr lang="nb-NO" sz="3000"/>
              <a:t>Lav verdi, lav risiko</a:t>
            </a:r>
          </a:p>
          <a:p>
            <a:r>
              <a:rPr lang="nb-NO" sz="3000"/>
              <a:t>Hyllevare av liten verdi som ikke er kritisk for tjenesteyting.</a:t>
            </a:r>
          </a:p>
          <a:p>
            <a:r>
              <a:rPr lang="nb-NO" sz="3000"/>
              <a:t>Sterk konkurranse med mange leverandører</a:t>
            </a:r>
          </a:p>
          <a:p>
            <a:r>
              <a:rPr lang="nb-NO" sz="3000"/>
              <a:t>Transaksjonskostnadene ved innkjøpet kan være høyere enn verdien til vare- eller tjenesten</a:t>
            </a:r>
          </a:p>
          <a:p>
            <a:pPr marL="0" indent="0">
              <a:buNone/>
            </a:pPr>
            <a:r>
              <a:rPr lang="nb-NO" sz="3000"/>
              <a:t>Tiltak kan være å effektivisere bestillings-, logistikk- og betalingsprosesser for å oppnå lavere transaksjonskostnader (standardisering, rammeavtaler, bruk av elektronisk handel)</a:t>
            </a:r>
          </a:p>
          <a:p>
            <a:r>
              <a:rPr lang="nb-NO" sz="3000"/>
              <a:t>Eksempel: kontormateriell og rekvisita</a:t>
            </a:r>
          </a:p>
          <a:p>
            <a:pPr lvl="2"/>
            <a:endParaRPr lang="nb-NO" sz="300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A19CB38-08A5-4847-B5D1-C043B1B11A25}"/>
              </a:ext>
            </a:extLst>
          </p:cNvPr>
          <p:cNvSpPr/>
          <p:nvPr/>
        </p:nvSpPr>
        <p:spPr>
          <a:xfrm>
            <a:off x="12941073" y="1440178"/>
            <a:ext cx="1513115" cy="1349828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67A326CA-6E5B-460E-B4C2-4DD7D0F74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1409" y="-364387"/>
            <a:ext cx="3593189" cy="3609131"/>
          </a:xfrm>
          <a:prstGeom prst="rect">
            <a:avLst/>
          </a:prstGeom>
        </p:spPr>
      </p:pic>
      <p:sp>
        <p:nvSpPr>
          <p:cNvPr id="11" name="Tittel 10">
            <a:extLst>
              <a:ext uri="{FF2B5EF4-FFF2-40B4-BE49-F238E27FC236}">
                <a16:creationId xmlns:a16="http://schemas.microsoft.com/office/drawing/2014/main" id="{D26D63D7-5B6F-4A89-8AD4-C3C790BE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Strategiske kjøp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800226" y="1440179"/>
            <a:ext cx="11175546" cy="6840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3000" dirty="0"/>
              <a:t>Kjennetegn: </a:t>
            </a:r>
          </a:p>
          <a:p>
            <a:pPr>
              <a:spcBef>
                <a:spcPts val="600"/>
              </a:spcBef>
            </a:pPr>
            <a:r>
              <a:rPr lang="nb-NO" sz="3000" dirty="0"/>
              <a:t>Høy verdi, høy risiko</a:t>
            </a:r>
          </a:p>
          <a:p>
            <a:pPr>
              <a:spcBef>
                <a:spcPts val="600"/>
              </a:spcBef>
            </a:pPr>
            <a:r>
              <a:rPr lang="nb-NO" sz="3000" dirty="0"/>
              <a:t>Kritisk for forretningsvirksomheten</a:t>
            </a:r>
          </a:p>
          <a:p>
            <a:pPr>
              <a:spcBef>
                <a:spcPts val="600"/>
              </a:spcBef>
            </a:pPr>
            <a:r>
              <a:rPr lang="nb-NO" sz="3000" dirty="0"/>
              <a:t>Dette er avanserte produkter og tjenester kjøpt i store volum som ofte er levert etter kundens unike spesifikasjoner</a:t>
            </a:r>
          </a:p>
          <a:p>
            <a:pPr>
              <a:spcBef>
                <a:spcPts val="600"/>
              </a:spcBef>
            </a:pPr>
            <a:r>
              <a:rPr lang="nb-NO" sz="3000" dirty="0"/>
              <a:t>Krever høy kvalitet og forutsigbar levering</a:t>
            </a:r>
          </a:p>
          <a:p>
            <a:pPr>
              <a:spcBef>
                <a:spcPts val="600"/>
              </a:spcBef>
            </a:pPr>
            <a:r>
              <a:rPr lang="nb-NO" sz="3000" dirty="0"/>
              <a:t>Liten konkurranse/vanskelig å skaffe. Bare en eller få leverandører som er kilde for leveranser</a:t>
            </a:r>
          </a:p>
          <a:p>
            <a:pPr>
              <a:spcBef>
                <a:spcPts val="600"/>
              </a:spcBef>
            </a:pPr>
            <a:r>
              <a:rPr lang="nb-NO" sz="3000" dirty="0"/>
              <a:t>Bytte av leverandør på kort sikt gir risiko for høy byttekostnad</a:t>
            </a:r>
          </a:p>
          <a:p>
            <a:pPr marL="0" indent="0">
              <a:buNone/>
            </a:pPr>
            <a:r>
              <a:rPr lang="nb-NO" sz="3000" dirty="0"/>
              <a:t>Tiltak kan være å innlede et strategisk langsiktig samarbeid for å hente ut gevinster på lang sikt</a:t>
            </a:r>
          </a:p>
          <a:p>
            <a:r>
              <a:rPr lang="nb-NO" sz="3000" dirty="0"/>
              <a:t>Eksempel:  Tilpassede IT systemer (for eksempel økonomisystem)</a:t>
            </a:r>
          </a:p>
          <a:p>
            <a:endParaRPr lang="nb-NO" sz="3000" dirty="0"/>
          </a:p>
          <a:p>
            <a:endParaRPr lang="nb-NO" sz="3000" dirty="0"/>
          </a:p>
          <a:p>
            <a:endParaRPr lang="nb-NO" sz="3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n-NO"/>
              <a:t>Dato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Direktoratet for forvaltning og IKT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CFFACC8-17EE-4B39-A591-AD8E4FACA928}"/>
              </a:ext>
            </a:extLst>
          </p:cNvPr>
          <p:cNvSpPr/>
          <p:nvPr/>
        </p:nvSpPr>
        <p:spPr>
          <a:xfrm>
            <a:off x="14527340" y="155563"/>
            <a:ext cx="1513115" cy="1349828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>
            <a:extLst>
              <a:ext uri="{FF2B5EF4-FFF2-40B4-BE49-F238E27FC236}">
                <a16:creationId xmlns:a16="http://schemas.microsoft.com/office/drawing/2014/main" id="{535924C8-E1EB-4276-8072-7833D0D6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Flaskehalskjøp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0000" indent="0">
              <a:buNone/>
            </a:pPr>
            <a:r>
              <a:rPr lang="nb-NO" sz="3000"/>
              <a:t>Kjennetegn: </a:t>
            </a:r>
          </a:p>
          <a:p>
            <a:pPr>
              <a:spcBef>
                <a:spcPts val="600"/>
              </a:spcBef>
            </a:pPr>
            <a:r>
              <a:rPr lang="nb-NO" sz="3000"/>
              <a:t>Lav verdi, høy risiko</a:t>
            </a:r>
          </a:p>
          <a:p>
            <a:pPr>
              <a:spcBef>
                <a:spcPts val="600"/>
              </a:spcBef>
            </a:pPr>
            <a:r>
              <a:rPr lang="nb-NO" sz="3000"/>
              <a:t>Varen/tjenesten vanskelig å skaffe</a:t>
            </a:r>
          </a:p>
          <a:p>
            <a:pPr>
              <a:spcBef>
                <a:spcPts val="600"/>
              </a:spcBef>
            </a:pPr>
            <a:r>
              <a:rPr lang="nb-NO" sz="3000"/>
              <a:t>Ikke kritisk for virksomheten</a:t>
            </a:r>
          </a:p>
          <a:p>
            <a:pPr>
              <a:spcBef>
                <a:spcPts val="600"/>
              </a:spcBef>
            </a:pPr>
            <a:r>
              <a:rPr lang="nb-NO" sz="3000"/>
              <a:t>Normalt få leverandører</a:t>
            </a:r>
          </a:p>
          <a:p>
            <a:pPr>
              <a:spcBef>
                <a:spcPts val="600"/>
              </a:spcBef>
            </a:pPr>
            <a:r>
              <a:rPr lang="nb-NO" sz="3000"/>
              <a:t>Liten effekt på tjenesteytelsen</a:t>
            </a:r>
          </a:p>
          <a:p>
            <a:pPr>
              <a:spcBef>
                <a:spcPts val="600"/>
              </a:spcBef>
            </a:pPr>
            <a:r>
              <a:rPr lang="nb-NO" sz="3000"/>
              <a:t>Disse varene og tjenestene representerer en relativt liten økonomisk verdi, men er sårbare i forhold til leveringssikkerhet</a:t>
            </a:r>
          </a:p>
          <a:p>
            <a:pPr>
              <a:spcBef>
                <a:spcPts val="600"/>
              </a:spcBef>
            </a:pPr>
            <a:r>
              <a:rPr lang="nb-NO" sz="3000"/>
              <a:t>Ofte engangskjøp</a:t>
            </a:r>
          </a:p>
          <a:p>
            <a:pPr marL="0" lvl="0" indent="0">
              <a:buNone/>
            </a:pPr>
            <a:r>
              <a:rPr lang="nb-NO" sz="3000"/>
              <a:t>Tiltak kan være å vurdere flere leveringskilder for å sikre seg. Eller å spesifisere ned anskaffelsen, evt. dele den opp for å få flere leverandører.</a:t>
            </a:r>
          </a:p>
          <a:p>
            <a:pPr lvl="0"/>
            <a:r>
              <a:rPr lang="nb-NO" sz="3000"/>
              <a:t>Eksempel: reservedeler til kontormaskiner og konsulenter med spesialkompetanse</a:t>
            </a:r>
          </a:p>
          <a:p>
            <a:endParaRPr lang="nb-NO" sz="300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8BB91B4-08A8-4EDC-8A56-EF58BEE35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1409" y="-364387"/>
            <a:ext cx="3593189" cy="3609131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1C27D19-734E-4407-BE35-4F989E88BCA8}"/>
              </a:ext>
            </a:extLst>
          </p:cNvPr>
          <p:cNvSpPr/>
          <p:nvPr/>
        </p:nvSpPr>
        <p:spPr>
          <a:xfrm>
            <a:off x="14560351" y="1461849"/>
            <a:ext cx="1513115" cy="1349828"/>
          </a:xfrm>
          <a:prstGeom prst="ellipse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03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ELEMTYPE" val="41"/>
</p:tagLst>
</file>

<file path=ppt/theme/theme1.xml><?xml version="1.0" encoding="utf-8"?>
<a:theme xmlns:a="http://schemas.openxmlformats.org/drawingml/2006/main" name="DIFI PPTmal">
  <a:themeElements>
    <a:clrScheme name="DIFI">
      <a:dk1>
        <a:sysClr val="windowText" lastClr="000000"/>
      </a:dk1>
      <a:lt1>
        <a:sysClr val="window" lastClr="FFFFFF"/>
      </a:lt1>
      <a:dk2>
        <a:srgbClr val="23344F"/>
      </a:dk2>
      <a:lt2>
        <a:srgbClr val="E7E6E6"/>
      </a:lt2>
      <a:accent1>
        <a:srgbClr val="000066"/>
      </a:accent1>
      <a:accent2>
        <a:srgbClr val="00CCFF"/>
      </a:accent2>
      <a:accent3>
        <a:srgbClr val="F0E6D8"/>
      </a:accent3>
      <a:accent4>
        <a:srgbClr val="9B6396"/>
      </a:accent4>
      <a:accent5>
        <a:srgbClr val="336699"/>
      </a:accent5>
      <a:accent6>
        <a:srgbClr val="74306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8" id="{6E97D180-8209-4888-A2B1-561BC8DDEB41}" vid="{05FDF0B4-06B6-4D0C-B7DA-E489E57FA4FB}"/>
    </a:ext>
  </a:extLst>
</a:theme>
</file>

<file path=ppt/theme/theme2.xml><?xml version="1.0" encoding="utf-8"?>
<a:theme xmlns:a="http://schemas.openxmlformats.org/drawingml/2006/main" name="Blå slides">
  <a:themeElements>
    <a:clrScheme name="DIFI">
      <a:dk1>
        <a:sysClr val="windowText" lastClr="000000"/>
      </a:dk1>
      <a:lt1>
        <a:sysClr val="window" lastClr="FFFFFF"/>
      </a:lt1>
      <a:dk2>
        <a:srgbClr val="23344F"/>
      </a:dk2>
      <a:lt2>
        <a:srgbClr val="E7E6E6"/>
      </a:lt2>
      <a:accent1>
        <a:srgbClr val="000066"/>
      </a:accent1>
      <a:accent2>
        <a:srgbClr val="00CCFF"/>
      </a:accent2>
      <a:accent3>
        <a:srgbClr val="F0E6D8"/>
      </a:accent3>
      <a:accent4>
        <a:srgbClr val="9B6396"/>
      </a:accent4>
      <a:accent5>
        <a:srgbClr val="336699"/>
      </a:accent5>
      <a:accent6>
        <a:srgbClr val="74306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8" id="{6E97D180-8209-4888-A2B1-561BC8DDEB41}" vid="{5C725029-A247-4852-8B32-1068A4826B7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088B15BB20EB48BFF0982DC2D73C67" ma:contentTypeVersion="2" ma:contentTypeDescription="Opprett et nytt dokument." ma:contentTypeScope="" ma:versionID="c9b702948b9856d1b2de5806e35ccbc5">
  <xsd:schema xmlns:xsd="http://www.w3.org/2001/XMLSchema" xmlns:xs="http://www.w3.org/2001/XMLSchema" xmlns:p="http://schemas.microsoft.com/office/2006/metadata/properties" xmlns:ns2="f36dd7d5-2e90-4a55-b145-5f9c6d20cea1" targetNamespace="http://schemas.microsoft.com/office/2006/metadata/properties" ma:root="true" ma:fieldsID="2fa57d7d75bb66b6b3862e3f94544cc8" ns2:_="">
    <xsd:import namespace="f36dd7d5-2e90-4a55-b145-5f9c6d20ce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dd7d5-2e90-4a55-b145-5f9c6d20ce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EA03B9-473C-4E61-9DDD-90AA5570AE50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f36dd7d5-2e90-4a55-b145-5f9c6d20cea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1C6885E-BB95-4860-A420-BCC952BB03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dd7d5-2e90-4a55-b145-5f9c6d20ce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CDDDC2-BC05-40D5-AB11-3413459F7E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Difi - Norsk standard mal</Template>
  <TotalTime>0</TotalTime>
  <Words>526</Words>
  <Application>Microsoft Office PowerPoint</Application>
  <PresentationFormat>Egendefinert</PresentationFormat>
  <Paragraphs>71</Paragraphs>
  <Slides>8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Calibri</vt:lpstr>
      <vt:lpstr>DIFI PPTmal</vt:lpstr>
      <vt:lpstr>Blå slides</vt:lpstr>
      <vt:lpstr>Kraljic matrise </vt:lpstr>
      <vt:lpstr>Kraljics matrise </vt:lpstr>
      <vt:lpstr>PowerPoint-presentasjon</vt:lpstr>
      <vt:lpstr>Volumkjøp</vt:lpstr>
      <vt:lpstr>Ikke-kritiske kjøp</vt:lpstr>
      <vt:lpstr>Strategiske kjøp</vt:lpstr>
      <vt:lpstr>Flaskehalskjøp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Andersen, Mona Stormo</dc:creator>
  <cp:lastModifiedBy>Nordstrand, Birgit Enger</cp:lastModifiedBy>
  <cp:revision>1</cp:revision>
  <dcterms:created xsi:type="dcterms:W3CDTF">2018-09-28T07:20:19Z</dcterms:created>
  <dcterms:modified xsi:type="dcterms:W3CDTF">2018-10-25T08:45:47Z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0x010100FD088B15BB20EB48BFF0982DC2D73C67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</Properties>
</file>