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4v" ContentType="video/mp4"/>
  <Default Extension="mp4" ContentType="video/mp4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77" r:id="rId5"/>
  </p:sldMasterIdLst>
  <p:notesMasterIdLst>
    <p:notesMasterId r:id="rId12"/>
  </p:notesMasterIdLst>
  <p:sldIdLst>
    <p:sldId id="452" r:id="rId6"/>
    <p:sldId id="449" r:id="rId7"/>
    <p:sldId id="367" r:id="rId8"/>
    <p:sldId id="450" r:id="rId9"/>
    <p:sldId id="381" r:id="rId10"/>
    <p:sldId id="284" r:id="rId11"/>
  </p:sldIdLst>
  <p:sldSz cx="16254413" cy="9144000"/>
  <p:notesSz cx="6858000" cy="9144000"/>
  <p:defaultTextStyle>
    <a:defPPr>
      <a:defRPr lang="nb-NO"/>
    </a:defPPr>
    <a:lvl1pPr marL="0" algn="l" defTabSz="1149949" rtl="0" eaLnBrk="1" latinLnBrk="0" hangingPunct="1">
      <a:defRPr sz="2264" kern="1200">
        <a:solidFill>
          <a:schemeClr val="tx1"/>
        </a:solidFill>
        <a:latin typeface="+mn-lt"/>
        <a:ea typeface="+mn-ea"/>
        <a:cs typeface="+mn-cs"/>
      </a:defRPr>
    </a:lvl1pPr>
    <a:lvl2pPr marL="574975" algn="l" defTabSz="1149949" rtl="0" eaLnBrk="1" latinLnBrk="0" hangingPunct="1">
      <a:defRPr sz="2264" kern="1200">
        <a:solidFill>
          <a:schemeClr val="tx1"/>
        </a:solidFill>
        <a:latin typeface="+mn-lt"/>
        <a:ea typeface="+mn-ea"/>
        <a:cs typeface="+mn-cs"/>
      </a:defRPr>
    </a:lvl2pPr>
    <a:lvl3pPr marL="1149949" algn="l" defTabSz="1149949" rtl="0" eaLnBrk="1" latinLnBrk="0" hangingPunct="1">
      <a:defRPr sz="2264" kern="1200">
        <a:solidFill>
          <a:schemeClr val="tx1"/>
        </a:solidFill>
        <a:latin typeface="+mn-lt"/>
        <a:ea typeface="+mn-ea"/>
        <a:cs typeface="+mn-cs"/>
      </a:defRPr>
    </a:lvl3pPr>
    <a:lvl4pPr marL="1724924" algn="l" defTabSz="1149949" rtl="0" eaLnBrk="1" latinLnBrk="0" hangingPunct="1">
      <a:defRPr sz="2264" kern="1200">
        <a:solidFill>
          <a:schemeClr val="tx1"/>
        </a:solidFill>
        <a:latin typeface="+mn-lt"/>
        <a:ea typeface="+mn-ea"/>
        <a:cs typeface="+mn-cs"/>
      </a:defRPr>
    </a:lvl4pPr>
    <a:lvl5pPr marL="2299899" algn="l" defTabSz="1149949" rtl="0" eaLnBrk="1" latinLnBrk="0" hangingPunct="1">
      <a:defRPr sz="2264" kern="1200">
        <a:solidFill>
          <a:schemeClr val="tx1"/>
        </a:solidFill>
        <a:latin typeface="+mn-lt"/>
        <a:ea typeface="+mn-ea"/>
        <a:cs typeface="+mn-cs"/>
      </a:defRPr>
    </a:lvl5pPr>
    <a:lvl6pPr marL="2874874" algn="l" defTabSz="1149949" rtl="0" eaLnBrk="1" latinLnBrk="0" hangingPunct="1">
      <a:defRPr sz="2264" kern="1200">
        <a:solidFill>
          <a:schemeClr val="tx1"/>
        </a:solidFill>
        <a:latin typeface="+mn-lt"/>
        <a:ea typeface="+mn-ea"/>
        <a:cs typeface="+mn-cs"/>
      </a:defRPr>
    </a:lvl6pPr>
    <a:lvl7pPr marL="3449848" algn="l" defTabSz="1149949" rtl="0" eaLnBrk="1" latinLnBrk="0" hangingPunct="1">
      <a:defRPr sz="2264" kern="1200">
        <a:solidFill>
          <a:schemeClr val="tx1"/>
        </a:solidFill>
        <a:latin typeface="+mn-lt"/>
        <a:ea typeface="+mn-ea"/>
        <a:cs typeface="+mn-cs"/>
      </a:defRPr>
    </a:lvl7pPr>
    <a:lvl8pPr marL="4024823" algn="l" defTabSz="1149949" rtl="0" eaLnBrk="1" latinLnBrk="0" hangingPunct="1">
      <a:defRPr sz="2264" kern="1200">
        <a:solidFill>
          <a:schemeClr val="tx1"/>
        </a:solidFill>
        <a:latin typeface="+mn-lt"/>
        <a:ea typeface="+mn-ea"/>
        <a:cs typeface="+mn-cs"/>
      </a:defRPr>
    </a:lvl8pPr>
    <a:lvl9pPr marL="4599798" algn="l" defTabSz="1149949" rtl="0" eaLnBrk="1" latinLnBrk="0" hangingPunct="1">
      <a:defRPr sz="226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268" autoAdjust="0"/>
  </p:normalViewPr>
  <p:slideViewPr>
    <p:cSldViewPr snapToGrid="0">
      <p:cViewPr varScale="1">
        <p:scale>
          <a:sx n="80" d="100"/>
          <a:sy n="80" d="100"/>
        </p:scale>
        <p:origin x="69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2968EA-733A-4895-ADF5-4D82AA65633A}" type="datetimeFigureOut">
              <a:rPr lang="nb-NO" smtClean="0"/>
              <a:t>25.10.2018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BCF94E-0D38-42AD-83E6-443F9E05C51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25922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Side 95 i boka.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B2D9F30-BE86-4E31-A4D2-52D65D10ADE3}" type="slidenum">
              <a:rPr kumimoji="0" lang="nb-NO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nb-NO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Kursfoiler Harstad</a:t>
            </a:r>
          </a:p>
        </p:txBody>
      </p:sp>
    </p:spTree>
    <p:extLst>
      <p:ext uri="{BB962C8B-B14F-4D97-AF65-F5344CB8AC3E}">
        <p14:creationId xmlns:p14="http://schemas.microsoft.com/office/powerpoint/2010/main" val="14313675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video" Target="../media/media2.m4v"/><Relationship Id="rId1" Type="http://schemas.microsoft.com/office/2007/relationships/media" Target="../media/media2.m4v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video" Target="../media/media3.m4v"/><Relationship Id="rId1" Type="http://schemas.microsoft.com/office/2007/relationships/media" Target="../media/media3.m4v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video" Target="../media/media4.m4v"/><Relationship Id="rId1" Type="http://schemas.microsoft.com/office/2007/relationships/media" Target="../media/media4.m4v"/><Relationship Id="rId4" Type="http://schemas.openxmlformats.org/officeDocument/2006/relationships/image" Target="../media/image13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Introslide #1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ilde 22">
            <a:extLst>
              <a:ext uri="{FF2B5EF4-FFF2-40B4-BE49-F238E27FC236}">
                <a16:creationId xmlns:a16="http://schemas.microsoft.com/office/drawing/2014/main" id="{198C9DC9-7677-4EBC-90D6-2584ADAE342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160270" y="3238500"/>
            <a:ext cx="10801350" cy="153035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000"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2160271" y="5940742"/>
            <a:ext cx="4140517" cy="1235392"/>
          </a:xfrm>
        </p:spPr>
        <p:txBody>
          <a:bodyPr>
            <a:normAutofit/>
          </a:bodyPr>
          <a:lstStyle>
            <a:lvl1pPr marL="0" indent="0" algn="l">
              <a:spcBef>
                <a:spcPts val="500"/>
              </a:spcBef>
              <a:buNone/>
              <a:defRPr sz="2000" i="0">
                <a:solidFill>
                  <a:schemeClr val="lt1"/>
                </a:solidFill>
              </a:defRPr>
            </a:lvl1pPr>
            <a:lvl2pPr marL="609543" indent="0" algn="ctr">
              <a:buNone/>
              <a:defRPr sz="2666"/>
            </a:lvl2pPr>
            <a:lvl3pPr marL="1219085" indent="0" algn="ctr">
              <a:buNone/>
              <a:defRPr sz="2400"/>
            </a:lvl3pPr>
            <a:lvl4pPr marL="1828628" indent="0" algn="ctr">
              <a:buNone/>
              <a:defRPr sz="2133"/>
            </a:lvl4pPr>
            <a:lvl5pPr marL="2438170" indent="0" algn="ctr">
              <a:buNone/>
              <a:defRPr sz="2133"/>
            </a:lvl5pPr>
            <a:lvl6pPr marL="3047713" indent="0" algn="ctr">
              <a:buNone/>
              <a:defRPr sz="2133"/>
            </a:lvl6pPr>
            <a:lvl7pPr marL="3657255" indent="0" algn="ctr">
              <a:buNone/>
              <a:defRPr sz="2133"/>
            </a:lvl7pPr>
            <a:lvl8pPr marL="4266798" indent="0" algn="ctr">
              <a:buNone/>
              <a:defRPr sz="2133"/>
            </a:lvl8pPr>
            <a:lvl9pPr marL="4876341" indent="0" algn="ctr">
              <a:buNone/>
              <a:defRPr sz="2133"/>
            </a:lvl9pPr>
          </a:lstStyle>
          <a:p>
            <a:r>
              <a:rPr lang="nb-NO" dirty="0"/>
              <a:t>Navn Navnesen</a:t>
            </a:r>
            <a:br>
              <a:rPr lang="nb-NO" dirty="0"/>
            </a:br>
            <a:r>
              <a:rPr lang="nb-NO" dirty="0"/>
              <a:t>Stilling</a:t>
            </a:r>
            <a:br>
              <a:rPr lang="nb-NO" dirty="0"/>
            </a:br>
            <a:r>
              <a:rPr lang="nb-NO" dirty="0"/>
              <a:t>Sted, Dato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160270" y="8595440"/>
            <a:ext cx="1128185" cy="246221"/>
          </a:xfrm>
        </p:spPr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25.10.2018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3939372" y="8595440"/>
            <a:ext cx="411708" cy="246221"/>
          </a:xfrm>
        </p:spPr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6FF9C234-E473-49F9-9075-64D6C3F9771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126" y="1008126"/>
            <a:ext cx="3102870" cy="1077658"/>
          </a:xfrm>
          <a:prstGeom prst="rect">
            <a:avLst/>
          </a:prstGeom>
        </p:spPr>
      </p:pic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C629C3E6-69F6-4F62-A3E6-616C4550AFAC}"/>
              </a:ext>
            </a:extLst>
          </p:cNvPr>
          <p:cNvCxnSpPr/>
          <p:nvPr userDrawn="1"/>
        </p:nvCxnSpPr>
        <p:spPr>
          <a:xfrm>
            <a:off x="2160270" y="5670709"/>
            <a:ext cx="252031" cy="0"/>
          </a:xfrm>
          <a:prstGeom prst="line">
            <a:avLst/>
          </a:prstGeom>
          <a:ln w="28575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Introslide #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ilde 22">
            <a:extLst>
              <a:ext uri="{FF2B5EF4-FFF2-40B4-BE49-F238E27FC236}">
                <a16:creationId xmlns:a16="http://schemas.microsoft.com/office/drawing/2014/main" id="{198C9DC9-7677-4EBC-90D6-2584ADAE342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160270" y="3238500"/>
            <a:ext cx="10801350" cy="153035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000"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2160271" y="5940742"/>
            <a:ext cx="4140517" cy="1235392"/>
          </a:xfrm>
        </p:spPr>
        <p:txBody>
          <a:bodyPr>
            <a:normAutofit/>
          </a:bodyPr>
          <a:lstStyle>
            <a:lvl1pPr marL="0" indent="0" algn="l">
              <a:spcBef>
                <a:spcPts val="500"/>
              </a:spcBef>
              <a:buNone/>
              <a:defRPr sz="2000" i="0">
                <a:solidFill>
                  <a:schemeClr val="lt1"/>
                </a:solidFill>
              </a:defRPr>
            </a:lvl1pPr>
            <a:lvl2pPr marL="609543" indent="0" algn="ctr">
              <a:buNone/>
              <a:defRPr sz="2666"/>
            </a:lvl2pPr>
            <a:lvl3pPr marL="1219085" indent="0" algn="ctr">
              <a:buNone/>
              <a:defRPr sz="2400"/>
            </a:lvl3pPr>
            <a:lvl4pPr marL="1828628" indent="0" algn="ctr">
              <a:buNone/>
              <a:defRPr sz="2133"/>
            </a:lvl4pPr>
            <a:lvl5pPr marL="2438170" indent="0" algn="ctr">
              <a:buNone/>
              <a:defRPr sz="2133"/>
            </a:lvl5pPr>
            <a:lvl6pPr marL="3047713" indent="0" algn="ctr">
              <a:buNone/>
              <a:defRPr sz="2133"/>
            </a:lvl6pPr>
            <a:lvl7pPr marL="3657255" indent="0" algn="ctr">
              <a:buNone/>
              <a:defRPr sz="2133"/>
            </a:lvl7pPr>
            <a:lvl8pPr marL="4266798" indent="0" algn="ctr">
              <a:buNone/>
              <a:defRPr sz="2133"/>
            </a:lvl8pPr>
            <a:lvl9pPr marL="4876341" indent="0" algn="ctr">
              <a:buNone/>
              <a:defRPr sz="2133"/>
            </a:lvl9pPr>
          </a:lstStyle>
          <a:p>
            <a:r>
              <a:rPr lang="nb-NO" dirty="0"/>
              <a:t>Navn Navnesen</a:t>
            </a:r>
            <a:br>
              <a:rPr lang="nb-NO" dirty="0"/>
            </a:br>
            <a:r>
              <a:rPr lang="nb-NO" dirty="0"/>
              <a:t>Stilling</a:t>
            </a:r>
            <a:br>
              <a:rPr lang="nb-NO" dirty="0"/>
            </a:br>
            <a:r>
              <a:rPr lang="nb-NO" dirty="0"/>
              <a:t>Sted, Dato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160270" y="8595440"/>
            <a:ext cx="1128185" cy="246221"/>
          </a:xfrm>
        </p:spPr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25.10.2018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3939372" y="8595440"/>
            <a:ext cx="411708" cy="246221"/>
          </a:xfrm>
        </p:spPr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6FF9C234-E473-49F9-9075-64D6C3F9771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126" y="1008126"/>
            <a:ext cx="3102870" cy="1077658"/>
          </a:xfrm>
          <a:prstGeom prst="rect">
            <a:avLst/>
          </a:prstGeom>
        </p:spPr>
      </p:pic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C629C3E6-69F6-4F62-A3E6-616C4550AFAC}"/>
              </a:ext>
            </a:extLst>
          </p:cNvPr>
          <p:cNvCxnSpPr/>
          <p:nvPr userDrawn="1"/>
        </p:nvCxnSpPr>
        <p:spPr>
          <a:xfrm>
            <a:off x="2160270" y="5670709"/>
            <a:ext cx="252031" cy="0"/>
          </a:xfrm>
          <a:prstGeom prst="line">
            <a:avLst/>
          </a:prstGeom>
          <a:ln w="28575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29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Introslide #3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ilde 22">
            <a:extLst>
              <a:ext uri="{FF2B5EF4-FFF2-40B4-BE49-F238E27FC236}">
                <a16:creationId xmlns:a16="http://schemas.microsoft.com/office/drawing/2014/main" id="{198C9DC9-7677-4EBC-90D6-2584ADAE342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160270" y="3238500"/>
            <a:ext cx="10801350" cy="153035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000"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2160271" y="5940742"/>
            <a:ext cx="4140517" cy="1235392"/>
          </a:xfrm>
        </p:spPr>
        <p:txBody>
          <a:bodyPr>
            <a:normAutofit/>
          </a:bodyPr>
          <a:lstStyle>
            <a:lvl1pPr marL="0" indent="0" algn="l">
              <a:spcBef>
                <a:spcPts val="500"/>
              </a:spcBef>
              <a:buNone/>
              <a:defRPr sz="2000" i="0">
                <a:solidFill>
                  <a:schemeClr val="lt1"/>
                </a:solidFill>
              </a:defRPr>
            </a:lvl1pPr>
            <a:lvl2pPr marL="609543" indent="0" algn="ctr">
              <a:buNone/>
              <a:defRPr sz="2666"/>
            </a:lvl2pPr>
            <a:lvl3pPr marL="1219085" indent="0" algn="ctr">
              <a:buNone/>
              <a:defRPr sz="2400"/>
            </a:lvl3pPr>
            <a:lvl4pPr marL="1828628" indent="0" algn="ctr">
              <a:buNone/>
              <a:defRPr sz="2133"/>
            </a:lvl4pPr>
            <a:lvl5pPr marL="2438170" indent="0" algn="ctr">
              <a:buNone/>
              <a:defRPr sz="2133"/>
            </a:lvl5pPr>
            <a:lvl6pPr marL="3047713" indent="0" algn="ctr">
              <a:buNone/>
              <a:defRPr sz="2133"/>
            </a:lvl6pPr>
            <a:lvl7pPr marL="3657255" indent="0" algn="ctr">
              <a:buNone/>
              <a:defRPr sz="2133"/>
            </a:lvl7pPr>
            <a:lvl8pPr marL="4266798" indent="0" algn="ctr">
              <a:buNone/>
              <a:defRPr sz="2133"/>
            </a:lvl8pPr>
            <a:lvl9pPr marL="4876341" indent="0" algn="ctr">
              <a:buNone/>
              <a:defRPr sz="2133"/>
            </a:lvl9pPr>
          </a:lstStyle>
          <a:p>
            <a:r>
              <a:rPr lang="nb-NO" dirty="0"/>
              <a:t>Navn Navnesen</a:t>
            </a:r>
            <a:br>
              <a:rPr lang="nb-NO" dirty="0"/>
            </a:br>
            <a:r>
              <a:rPr lang="nb-NO" dirty="0"/>
              <a:t>Stilling</a:t>
            </a:r>
            <a:br>
              <a:rPr lang="nb-NO" dirty="0"/>
            </a:br>
            <a:r>
              <a:rPr lang="nb-NO" dirty="0"/>
              <a:t>Sted, Dato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160270" y="8595440"/>
            <a:ext cx="1128185" cy="246221"/>
          </a:xfrm>
        </p:spPr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25.10.2018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3939372" y="8595440"/>
            <a:ext cx="411708" cy="246221"/>
          </a:xfrm>
        </p:spPr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6FF9C234-E473-49F9-9075-64D6C3F9771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126" y="1008126"/>
            <a:ext cx="3102870" cy="1077658"/>
          </a:xfrm>
          <a:prstGeom prst="rect">
            <a:avLst/>
          </a:prstGeom>
        </p:spPr>
      </p:pic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C629C3E6-69F6-4F62-A3E6-616C4550AFAC}"/>
              </a:ext>
            </a:extLst>
          </p:cNvPr>
          <p:cNvCxnSpPr/>
          <p:nvPr userDrawn="1"/>
        </p:nvCxnSpPr>
        <p:spPr>
          <a:xfrm>
            <a:off x="2160270" y="5670709"/>
            <a:ext cx="252031" cy="0"/>
          </a:xfrm>
          <a:prstGeom prst="line">
            <a:avLst/>
          </a:prstGeom>
          <a:ln w="28575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3527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Introslide #4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ilde 22">
            <a:extLst>
              <a:ext uri="{FF2B5EF4-FFF2-40B4-BE49-F238E27FC236}">
                <a16:creationId xmlns:a16="http://schemas.microsoft.com/office/drawing/2014/main" id="{198C9DC9-7677-4EBC-90D6-2584ADAE342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160270" y="3238500"/>
            <a:ext cx="10801350" cy="153035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000"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2160271" y="5940742"/>
            <a:ext cx="4140517" cy="1235392"/>
          </a:xfrm>
        </p:spPr>
        <p:txBody>
          <a:bodyPr>
            <a:normAutofit/>
          </a:bodyPr>
          <a:lstStyle>
            <a:lvl1pPr marL="0" indent="0" algn="l">
              <a:spcBef>
                <a:spcPts val="500"/>
              </a:spcBef>
              <a:buNone/>
              <a:defRPr sz="2000" i="0">
                <a:solidFill>
                  <a:schemeClr val="lt1"/>
                </a:solidFill>
              </a:defRPr>
            </a:lvl1pPr>
            <a:lvl2pPr marL="609543" indent="0" algn="ctr">
              <a:buNone/>
              <a:defRPr sz="2666"/>
            </a:lvl2pPr>
            <a:lvl3pPr marL="1219085" indent="0" algn="ctr">
              <a:buNone/>
              <a:defRPr sz="2400"/>
            </a:lvl3pPr>
            <a:lvl4pPr marL="1828628" indent="0" algn="ctr">
              <a:buNone/>
              <a:defRPr sz="2133"/>
            </a:lvl4pPr>
            <a:lvl5pPr marL="2438170" indent="0" algn="ctr">
              <a:buNone/>
              <a:defRPr sz="2133"/>
            </a:lvl5pPr>
            <a:lvl6pPr marL="3047713" indent="0" algn="ctr">
              <a:buNone/>
              <a:defRPr sz="2133"/>
            </a:lvl6pPr>
            <a:lvl7pPr marL="3657255" indent="0" algn="ctr">
              <a:buNone/>
              <a:defRPr sz="2133"/>
            </a:lvl7pPr>
            <a:lvl8pPr marL="4266798" indent="0" algn="ctr">
              <a:buNone/>
              <a:defRPr sz="2133"/>
            </a:lvl8pPr>
            <a:lvl9pPr marL="4876341" indent="0" algn="ctr">
              <a:buNone/>
              <a:defRPr sz="2133"/>
            </a:lvl9pPr>
          </a:lstStyle>
          <a:p>
            <a:r>
              <a:rPr lang="nb-NO" dirty="0"/>
              <a:t>Navn Navnesen</a:t>
            </a:r>
            <a:br>
              <a:rPr lang="nb-NO" dirty="0"/>
            </a:br>
            <a:r>
              <a:rPr lang="nb-NO" dirty="0"/>
              <a:t>Stilling</a:t>
            </a:r>
            <a:br>
              <a:rPr lang="nb-NO" dirty="0"/>
            </a:br>
            <a:r>
              <a:rPr lang="nb-NO" dirty="0"/>
              <a:t>Sted, Dato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160270" y="8595440"/>
            <a:ext cx="1128185" cy="246221"/>
          </a:xfrm>
        </p:spPr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25.10.2018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3939372" y="8595440"/>
            <a:ext cx="411708" cy="246221"/>
          </a:xfrm>
        </p:spPr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6FF9C234-E473-49F9-9075-64D6C3F9771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126" y="1008126"/>
            <a:ext cx="3102870" cy="1077658"/>
          </a:xfrm>
          <a:prstGeom prst="rect">
            <a:avLst/>
          </a:prstGeom>
        </p:spPr>
      </p:pic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C629C3E6-69F6-4F62-A3E6-616C4550AFAC}"/>
              </a:ext>
            </a:extLst>
          </p:cNvPr>
          <p:cNvCxnSpPr/>
          <p:nvPr userDrawn="1"/>
        </p:nvCxnSpPr>
        <p:spPr>
          <a:xfrm>
            <a:off x="2160270" y="5670709"/>
            <a:ext cx="252031" cy="0"/>
          </a:xfrm>
          <a:prstGeom prst="line">
            <a:avLst/>
          </a:prstGeom>
          <a:ln w="28575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5512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Introslide #5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ilde 22">
            <a:extLst>
              <a:ext uri="{FF2B5EF4-FFF2-40B4-BE49-F238E27FC236}">
                <a16:creationId xmlns:a16="http://schemas.microsoft.com/office/drawing/2014/main" id="{198C9DC9-7677-4EBC-90D6-2584ADAE342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160270" y="3238500"/>
            <a:ext cx="10801350" cy="153035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000"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2160271" y="5940742"/>
            <a:ext cx="4140517" cy="1235392"/>
          </a:xfrm>
        </p:spPr>
        <p:txBody>
          <a:bodyPr>
            <a:normAutofit/>
          </a:bodyPr>
          <a:lstStyle>
            <a:lvl1pPr marL="0" indent="0" algn="l">
              <a:spcBef>
                <a:spcPts val="500"/>
              </a:spcBef>
              <a:buNone/>
              <a:defRPr sz="2000" i="0">
                <a:solidFill>
                  <a:schemeClr val="lt1"/>
                </a:solidFill>
              </a:defRPr>
            </a:lvl1pPr>
            <a:lvl2pPr marL="609543" indent="0" algn="ctr">
              <a:buNone/>
              <a:defRPr sz="2666"/>
            </a:lvl2pPr>
            <a:lvl3pPr marL="1219085" indent="0" algn="ctr">
              <a:buNone/>
              <a:defRPr sz="2400"/>
            </a:lvl3pPr>
            <a:lvl4pPr marL="1828628" indent="0" algn="ctr">
              <a:buNone/>
              <a:defRPr sz="2133"/>
            </a:lvl4pPr>
            <a:lvl5pPr marL="2438170" indent="0" algn="ctr">
              <a:buNone/>
              <a:defRPr sz="2133"/>
            </a:lvl5pPr>
            <a:lvl6pPr marL="3047713" indent="0" algn="ctr">
              <a:buNone/>
              <a:defRPr sz="2133"/>
            </a:lvl6pPr>
            <a:lvl7pPr marL="3657255" indent="0" algn="ctr">
              <a:buNone/>
              <a:defRPr sz="2133"/>
            </a:lvl7pPr>
            <a:lvl8pPr marL="4266798" indent="0" algn="ctr">
              <a:buNone/>
              <a:defRPr sz="2133"/>
            </a:lvl8pPr>
            <a:lvl9pPr marL="4876341" indent="0" algn="ctr">
              <a:buNone/>
              <a:defRPr sz="2133"/>
            </a:lvl9pPr>
          </a:lstStyle>
          <a:p>
            <a:r>
              <a:rPr lang="nb-NO" dirty="0"/>
              <a:t>Navn Navnesen</a:t>
            </a:r>
            <a:br>
              <a:rPr lang="nb-NO" dirty="0"/>
            </a:br>
            <a:r>
              <a:rPr lang="nb-NO" dirty="0"/>
              <a:t>Stilling</a:t>
            </a:r>
            <a:br>
              <a:rPr lang="nb-NO" dirty="0"/>
            </a:br>
            <a:r>
              <a:rPr lang="nb-NO" dirty="0"/>
              <a:t>Sted, Dato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160270" y="8595440"/>
            <a:ext cx="1128185" cy="246221"/>
          </a:xfrm>
        </p:spPr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25.10.2018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3939372" y="8595440"/>
            <a:ext cx="411708" cy="246221"/>
          </a:xfrm>
        </p:spPr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6FF9C234-E473-49F9-9075-64D6C3F9771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126" y="1008126"/>
            <a:ext cx="3102870" cy="1077658"/>
          </a:xfrm>
          <a:prstGeom prst="rect">
            <a:avLst/>
          </a:prstGeom>
        </p:spPr>
      </p:pic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C629C3E6-69F6-4F62-A3E6-616C4550AFAC}"/>
              </a:ext>
            </a:extLst>
          </p:cNvPr>
          <p:cNvCxnSpPr/>
          <p:nvPr userDrawn="1"/>
        </p:nvCxnSpPr>
        <p:spPr>
          <a:xfrm>
            <a:off x="2160270" y="5670709"/>
            <a:ext cx="252031" cy="0"/>
          </a:xfrm>
          <a:prstGeom prst="line">
            <a:avLst/>
          </a:prstGeom>
          <a:ln w="28575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9093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Introslide #6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ilde 22">
            <a:extLst>
              <a:ext uri="{FF2B5EF4-FFF2-40B4-BE49-F238E27FC236}">
                <a16:creationId xmlns:a16="http://schemas.microsoft.com/office/drawing/2014/main" id="{198C9DC9-7677-4EBC-90D6-2584ADAE342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160270" y="3238500"/>
            <a:ext cx="10801350" cy="153035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000"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2160271" y="5940742"/>
            <a:ext cx="4140517" cy="1235392"/>
          </a:xfrm>
        </p:spPr>
        <p:txBody>
          <a:bodyPr>
            <a:normAutofit/>
          </a:bodyPr>
          <a:lstStyle>
            <a:lvl1pPr marL="0" indent="0" algn="l">
              <a:spcBef>
                <a:spcPts val="500"/>
              </a:spcBef>
              <a:buNone/>
              <a:defRPr sz="2000" i="0">
                <a:solidFill>
                  <a:schemeClr val="lt1"/>
                </a:solidFill>
              </a:defRPr>
            </a:lvl1pPr>
            <a:lvl2pPr marL="609543" indent="0" algn="ctr">
              <a:buNone/>
              <a:defRPr sz="2666"/>
            </a:lvl2pPr>
            <a:lvl3pPr marL="1219085" indent="0" algn="ctr">
              <a:buNone/>
              <a:defRPr sz="2400"/>
            </a:lvl3pPr>
            <a:lvl4pPr marL="1828628" indent="0" algn="ctr">
              <a:buNone/>
              <a:defRPr sz="2133"/>
            </a:lvl4pPr>
            <a:lvl5pPr marL="2438170" indent="0" algn="ctr">
              <a:buNone/>
              <a:defRPr sz="2133"/>
            </a:lvl5pPr>
            <a:lvl6pPr marL="3047713" indent="0" algn="ctr">
              <a:buNone/>
              <a:defRPr sz="2133"/>
            </a:lvl6pPr>
            <a:lvl7pPr marL="3657255" indent="0" algn="ctr">
              <a:buNone/>
              <a:defRPr sz="2133"/>
            </a:lvl7pPr>
            <a:lvl8pPr marL="4266798" indent="0" algn="ctr">
              <a:buNone/>
              <a:defRPr sz="2133"/>
            </a:lvl8pPr>
            <a:lvl9pPr marL="4876341" indent="0" algn="ctr">
              <a:buNone/>
              <a:defRPr sz="2133"/>
            </a:lvl9pPr>
          </a:lstStyle>
          <a:p>
            <a:r>
              <a:rPr lang="nb-NO" dirty="0"/>
              <a:t>Navn Navnesen</a:t>
            </a:r>
            <a:br>
              <a:rPr lang="nb-NO" dirty="0"/>
            </a:br>
            <a:r>
              <a:rPr lang="nb-NO" dirty="0"/>
              <a:t>Stilling</a:t>
            </a:r>
            <a:br>
              <a:rPr lang="nb-NO" dirty="0"/>
            </a:br>
            <a:r>
              <a:rPr lang="nb-NO" dirty="0"/>
              <a:t>Sted, Dato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160270" y="8595440"/>
            <a:ext cx="1128185" cy="246221"/>
          </a:xfrm>
        </p:spPr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25.10.2018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3939372" y="8595440"/>
            <a:ext cx="411708" cy="246221"/>
          </a:xfrm>
        </p:spPr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6FF9C234-E473-49F9-9075-64D6C3F9771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126" y="1008126"/>
            <a:ext cx="3102870" cy="1077658"/>
          </a:xfrm>
          <a:prstGeom prst="rect">
            <a:avLst/>
          </a:prstGeom>
        </p:spPr>
      </p:pic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C629C3E6-69F6-4F62-A3E6-616C4550AFAC}"/>
              </a:ext>
            </a:extLst>
          </p:cNvPr>
          <p:cNvCxnSpPr/>
          <p:nvPr userDrawn="1"/>
        </p:nvCxnSpPr>
        <p:spPr>
          <a:xfrm>
            <a:off x="2160270" y="5670709"/>
            <a:ext cx="252031" cy="0"/>
          </a:xfrm>
          <a:prstGeom prst="line">
            <a:avLst/>
          </a:prstGeom>
          <a:ln w="28575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4412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fi animert introslide #1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lå">
            <a:hlinkClick r:id="" action="ppaction://media"/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2778"/>
            <a:ext cx="16251060" cy="9141221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160270" y="3238500"/>
            <a:ext cx="10801350" cy="153035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000"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2160271" y="5940742"/>
            <a:ext cx="4140517" cy="1235392"/>
          </a:xfrm>
        </p:spPr>
        <p:txBody>
          <a:bodyPr>
            <a:normAutofit/>
          </a:bodyPr>
          <a:lstStyle>
            <a:lvl1pPr marL="0" indent="0" algn="l">
              <a:spcBef>
                <a:spcPts val="500"/>
              </a:spcBef>
              <a:buNone/>
              <a:defRPr sz="2000" i="0">
                <a:solidFill>
                  <a:schemeClr val="lt1"/>
                </a:solidFill>
              </a:defRPr>
            </a:lvl1pPr>
            <a:lvl2pPr marL="609543" indent="0" algn="ctr">
              <a:buNone/>
              <a:defRPr sz="2666"/>
            </a:lvl2pPr>
            <a:lvl3pPr marL="1219085" indent="0" algn="ctr">
              <a:buNone/>
              <a:defRPr sz="2400"/>
            </a:lvl3pPr>
            <a:lvl4pPr marL="1828628" indent="0" algn="ctr">
              <a:buNone/>
              <a:defRPr sz="2133"/>
            </a:lvl4pPr>
            <a:lvl5pPr marL="2438170" indent="0" algn="ctr">
              <a:buNone/>
              <a:defRPr sz="2133"/>
            </a:lvl5pPr>
            <a:lvl6pPr marL="3047713" indent="0" algn="ctr">
              <a:buNone/>
              <a:defRPr sz="2133"/>
            </a:lvl6pPr>
            <a:lvl7pPr marL="3657255" indent="0" algn="ctr">
              <a:buNone/>
              <a:defRPr sz="2133"/>
            </a:lvl7pPr>
            <a:lvl8pPr marL="4266798" indent="0" algn="ctr">
              <a:buNone/>
              <a:defRPr sz="2133"/>
            </a:lvl8pPr>
            <a:lvl9pPr marL="4876341" indent="0" algn="ctr">
              <a:buNone/>
              <a:defRPr sz="2133"/>
            </a:lvl9pPr>
          </a:lstStyle>
          <a:p>
            <a:r>
              <a:rPr lang="nb-NO" dirty="0"/>
              <a:t>Navn Navnesen</a:t>
            </a:r>
            <a:br>
              <a:rPr lang="nb-NO" dirty="0"/>
            </a:br>
            <a:r>
              <a:rPr lang="nb-NO" dirty="0"/>
              <a:t>Stilling</a:t>
            </a:r>
            <a:br>
              <a:rPr lang="nb-NO" dirty="0"/>
            </a:br>
            <a:r>
              <a:rPr lang="nb-NO" dirty="0"/>
              <a:t>Sted, Dato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160270" y="8595440"/>
            <a:ext cx="1128185" cy="246221"/>
          </a:xfrm>
        </p:spPr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25.10.2018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3939372" y="8595440"/>
            <a:ext cx="411708" cy="246221"/>
          </a:xfrm>
        </p:spPr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6FF9C234-E473-49F9-9075-64D6C3F9771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126" y="1008126"/>
            <a:ext cx="3102870" cy="1077658"/>
          </a:xfrm>
          <a:prstGeom prst="rect">
            <a:avLst/>
          </a:prstGeom>
        </p:spPr>
      </p:pic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C629C3E6-69F6-4F62-A3E6-616C4550AFAC}"/>
              </a:ext>
            </a:extLst>
          </p:cNvPr>
          <p:cNvCxnSpPr/>
          <p:nvPr userDrawn="1"/>
        </p:nvCxnSpPr>
        <p:spPr>
          <a:xfrm>
            <a:off x="2160270" y="5670709"/>
            <a:ext cx="252031" cy="0"/>
          </a:xfrm>
          <a:prstGeom prst="line">
            <a:avLst/>
          </a:prstGeom>
          <a:ln w="28575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076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9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fi animert introslide #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lilla">
            <a:hlinkClick r:id="" action="ppaction://media"/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6254413" cy="9143107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160270" y="3238500"/>
            <a:ext cx="10801350" cy="153035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000"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2160271" y="5940742"/>
            <a:ext cx="4140517" cy="1235392"/>
          </a:xfrm>
        </p:spPr>
        <p:txBody>
          <a:bodyPr>
            <a:normAutofit/>
          </a:bodyPr>
          <a:lstStyle>
            <a:lvl1pPr marL="0" indent="0" algn="l">
              <a:spcBef>
                <a:spcPts val="500"/>
              </a:spcBef>
              <a:buNone/>
              <a:defRPr sz="2000" i="0">
                <a:solidFill>
                  <a:schemeClr val="lt1"/>
                </a:solidFill>
              </a:defRPr>
            </a:lvl1pPr>
            <a:lvl2pPr marL="609543" indent="0" algn="ctr">
              <a:buNone/>
              <a:defRPr sz="2666"/>
            </a:lvl2pPr>
            <a:lvl3pPr marL="1219085" indent="0" algn="ctr">
              <a:buNone/>
              <a:defRPr sz="2400"/>
            </a:lvl3pPr>
            <a:lvl4pPr marL="1828628" indent="0" algn="ctr">
              <a:buNone/>
              <a:defRPr sz="2133"/>
            </a:lvl4pPr>
            <a:lvl5pPr marL="2438170" indent="0" algn="ctr">
              <a:buNone/>
              <a:defRPr sz="2133"/>
            </a:lvl5pPr>
            <a:lvl6pPr marL="3047713" indent="0" algn="ctr">
              <a:buNone/>
              <a:defRPr sz="2133"/>
            </a:lvl6pPr>
            <a:lvl7pPr marL="3657255" indent="0" algn="ctr">
              <a:buNone/>
              <a:defRPr sz="2133"/>
            </a:lvl7pPr>
            <a:lvl8pPr marL="4266798" indent="0" algn="ctr">
              <a:buNone/>
              <a:defRPr sz="2133"/>
            </a:lvl8pPr>
            <a:lvl9pPr marL="4876341" indent="0" algn="ctr">
              <a:buNone/>
              <a:defRPr sz="2133"/>
            </a:lvl9pPr>
          </a:lstStyle>
          <a:p>
            <a:r>
              <a:rPr lang="nb-NO" dirty="0"/>
              <a:t>Navn Navnesen</a:t>
            </a:r>
            <a:br>
              <a:rPr lang="nb-NO" dirty="0"/>
            </a:br>
            <a:r>
              <a:rPr lang="nb-NO" dirty="0"/>
              <a:t>Stilling</a:t>
            </a:r>
            <a:br>
              <a:rPr lang="nb-NO" dirty="0"/>
            </a:br>
            <a:r>
              <a:rPr lang="nb-NO" dirty="0"/>
              <a:t>Sted, Dato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160270" y="8595440"/>
            <a:ext cx="1128185" cy="246221"/>
          </a:xfrm>
        </p:spPr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25.10.2018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3939372" y="8595440"/>
            <a:ext cx="411708" cy="246221"/>
          </a:xfrm>
        </p:spPr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6FF9C234-E473-49F9-9075-64D6C3F9771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126" y="1008126"/>
            <a:ext cx="3102870" cy="1077658"/>
          </a:xfrm>
          <a:prstGeom prst="rect">
            <a:avLst/>
          </a:prstGeom>
        </p:spPr>
      </p:pic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C629C3E6-69F6-4F62-A3E6-616C4550AFAC}"/>
              </a:ext>
            </a:extLst>
          </p:cNvPr>
          <p:cNvCxnSpPr/>
          <p:nvPr userDrawn="1"/>
        </p:nvCxnSpPr>
        <p:spPr>
          <a:xfrm>
            <a:off x="2160270" y="5670709"/>
            <a:ext cx="252031" cy="0"/>
          </a:xfrm>
          <a:prstGeom prst="line">
            <a:avLst/>
          </a:prstGeom>
          <a:ln w="28575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5866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fi animert introslide #3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and">
            <a:hlinkClick r:id="" action="ppaction://media"/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" y="-1"/>
            <a:ext cx="16254413" cy="9143107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160270" y="3238500"/>
            <a:ext cx="10801350" cy="1530351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2160271" y="5940742"/>
            <a:ext cx="4140517" cy="1235392"/>
          </a:xfrm>
        </p:spPr>
        <p:txBody>
          <a:bodyPr>
            <a:normAutofit/>
          </a:bodyPr>
          <a:lstStyle>
            <a:lvl1pPr marL="0" indent="0" algn="l">
              <a:spcBef>
                <a:spcPts val="500"/>
              </a:spcBef>
              <a:buNone/>
              <a:defRPr sz="2000" i="0">
                <a:solidFill>
                  <a:schemeClr val="tx1"/>
                </a:solidFill>
              </a:defRPr>
            </a:lvl1pPr>
            <a:lvl2pPr marL="609543" indent="0" algn="ctr">
              <a:buNone/>
              <a:defRPr sz="2666"/>
            </a:lvl2pPr>
            <a:lvl3pPr marL="1219085" indent="0" algn="ctr">
              <a:buNone/>
              <a:defRPr sz="2400"/>
            </a:lvl3pPr>
            <a:lvl4pPr marL="1828628" indent="0" algn="ctr">
              <a:buNone/>
              <a:defRPr sz="2133"/>
            </a:lvl4pPr>
            <a:lvl5pPr marL="2438170" indent="0" algn="ctr">
              <a:buNone/>
              <a:defRPr sz="2133"/>
            </a:lvl5pPr>
            <a:lvl6pPr marL="3047713" indent="0" algn="ctr">
              <a:buNone/>
              <a:defRPr sz="2133"/>
            </a:lvl6pPr>
            <a:lvl7pPr marL="3657255" indent="0" algn="ctr">
              <a:buNone/>
              <a:defRPr sz="2133"/>
            </a:lvl7pPr>
            <a:lvl8pPr marL="4266798" indent="0" algn="ctr">
              <a:buNone/>
              <a:defRPr sz="2133"/>
            </a:lvl8pPr>
            <a:lvl9pPr marL="4876341" indent="0" algn="ctr">
              <a:buNone/>
              <a:defRPr sz="2133"/>
            </a:lvl9pPr>
          </a:lstStyle>
          <a:p>
            <a:r>
              <a:rPr lang="nb-NO" dirty="0"/>
              <a:t>Navn Navnesen</a:t>
            </a:r>
            <a:br>
              <a:rPr lang="nb-NO" dirty="0"/>
            </a:br>
            <a:r>
              <a:rPr lang="nb-NO" dirty="0"/>
              <a:t>Stilling</a:t>
            </a:r>
            <a:br>
              <a:rPr lang="nb-NO" dirty="0"/>
            </a:br>
            <a:r>
              <a:rPr lang="nb-NO" dirty="0"/>
              <a:t>Sted, Dato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160270" y="8595440"/>
            <a:ext cx="1128185" cy="246221"/>
          </a:xfrm>
        </p:spPr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25.10.2018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3939372" y="8595440"/>
            <a:ext cx="411708" cy="246221"/>
          </a:xfrm>
        </p:spPr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C629C3E6-69F6-4F62-A3E6-616C4550AFAC}"/>
              </a:ext>
            </a:extLst>
          </p:cNvPr>
          <p:cNvCxnSpPr/>
          <p:nvPr userDrawn="1"/>
        </p:nvCxnSpPr>
        <p:spPr>
          <a:xfrm>
            <a:off x="2160270" y="5670709"/>
            <a:ext cx="25203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Bilde 10">
            <a:extLst/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126" y="1008126"/>
            <a:ext cx="3102870" cy="1077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573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9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fi animert iden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160270" y="8595440"/>
            <a:ext cx="1128185" cy="246221"/>
          </a:xfrm>
        </p:spPr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25.10.2018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3939372" y="8595440"/>
            <a:ext cx="411708" cy="246221"/>
          </a:xfrm>
        </p:spPr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8" name="ident">
            <a:hlinkClick r:id="" action="ppaction://media"/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" y="-1"/>
            <a:ext cx="16254413" cy="9143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44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2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25.10.2018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25.10.2018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4737D579-C832-405D-8D92-9123776B54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800225" y="1440179"/>
            <a:ext cx="11701463" cy="6840855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9207183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s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25.10.2018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24FAF295-66FF-4DF2-99B8-D49F2A51452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6256033" cy="9145143"/>
          </a:xfrm>
          <a:prstGeom prst="rect">
            <a:avLst/>
          </a:prstGeom>
        </p:spPr>
        <p:txBody>
          <a:bodyPr lIns="0" tIns="2880000" rIns="0" bIns="0" anchor="t" anchorCtr="1"/>
          <a:lstStyle>
            <a:lvl1pPr marL="0" indent="0" algn="ctr">
              <a:buNone/>
              <a:defRPr sz="3000"/>
            </a:lvl1pPr>
          </a:lstStyle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32746727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/m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25.10.2018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70691A1F-0C65-4936-A3D1-75D553931D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800225" y="5309936"/>
            <a:ext cx="11701463" cy="2971097"/>
          </a:xfrm>
          <a:prstGeom prst="rect">
            <a:avLst/>
          </a:prstGeom>
        </p:spPr>
        <p:txBody>
          <a:bodyPr lIns="0" tIns="0" rIns="0" bIns="0"/>
          <a:lstStyle>
            <a:lvl5pPr>
              <a:defRPr/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bilde 6">
            <a:extLst>
              <a:ext uri="{FF2B5EF4-FFF2-40B4-BE49-F238E27FC236}">
                <a16:creationId xmlns:a16="http://schemas.microsoft.com/office/drawing/2014/main" id="{E9DA5CDA-564E-4794-9EF8-3F8E29C06A7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6256033" cy="4572572"/>
          </a:xfrm>
          <a:prstGeom prst="rect">
            <a:avLst/>
          </a:prstGeom>
        </p:spPr>
        <p:txBody>
          <a:bodyPr lIns="0" tIns="2880000" rIns="0" bIns="0" anchor="t" anchorCtr="1"/>
          <a:lstStyle>
            <a:lvl1pPr marL="0" indent="0" algn="ctr">
              <a:buNone/>
              <a:defRPr sz="3000"/>
            </a:lvl1pPr>
          </a:lstStyle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38988563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t 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6">
            <a:extLst>
              <a:ext uri="{FF2B5EF4-FFF2-40B4-BE49-F238E27FC236}">
                <a16:creationId xmlns:a16="http://schemas.microsoft.com/office/drawing/2014/main" id="{E9DA5CDA-564E-4794-9EF8-3F8E29C06A7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8129816" cy="9145143"/>
          </a:xfrm>
          <a:prstGeom prst="rect">
            <a:avLst/>
          </a:prstGeom>
        </p:spPr>
        <p:txBody>
          <a:bodyPr lIns="0" tIns="720000" rIns="0" bIns="0" anchor="t" anchorCtr="1"/>
          <a:lstStyle>
            <a:lvl1pPr marL="0" indent="0" algn="ctr">
              <a:buNone/>
              <a:defRPr sz="3000"/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25.10.2018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DBF69321-80D9-4A39-90B0-968EC64466C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181147" y="1440179"/>
            <a:ext cx="6480810" cy="6300788"/>
          </a:xfrm>
          <a:prstGeom prst="rect">
            <a:avLst/>
          </a:prstGeom>
        </p:spPr>
        <p:txBody>
          <a:bodyPr lIns="0" tIns="0" rIns="0" bIns="0"/>
          <a:lstStyle>
            <a:lvl5pPr>
              <a:defRPr/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644673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x tekstbokser og 2x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6">
            <a:extLst>
              <a:ext uri="{FF2B5EF4-FFF2-40B4-BE49-F238E27FC236}">
                <a16:creationId xmlns:a16="http://schemas.microsoft.com/office/drawing/2014/main" id="{E9DA5CDA-564E-4794-9EF8-3F8E29C06A7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4571428"/>
            <a:ext cx="8129816" cy="4572572"/>
          </a:xfrm>
          <a:prstGeom prst="rect">
            <a:avLst/>
          </a:prstGeom>
        </p:spPr>
        <p:txBody>
          <a:bodyPr lIns="0" tIns="720000" rIns="0" bIns="0" anchor="t" anchorCtr="1"/>
          <a:lstStyle>
            <a:lvl1pPr marL="0" indent="0" algn="ctr">
              <a:buNone/>
              <a:defRPr sz="3000"/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25.10.2018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70691A1F-0C65-4936-A3D1-75D553931D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80135" y="1440180"/>
            <a:ext cx="5760720" cy="2520315"/>
          </a:xfrm>
          <a:prstGeom prst="rect">
            <a:avLst/>
          </a:prstGeom>
        </p:spPr>
        <p:txBody>
          <a:bodyPr lIns="0" tIns="0" rIns="0" bIns="0"/>
          <a:lstStyle>
            <a:lvl5pPr>
              <a:defRPr/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9" name="Plassholder for bilde 6">
            <a:extLst>
              <a:ext uri="{FF2B5EF4-FFF2-40B4-BE49-F238E27FC236}">
                <a16:creationId xmlns:a16="http://schemas.microsoft.com/office/drawing/2014/main" id="{A6665869-579D-4D0A-8BB5-C514B896A39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29816" y="0"/>
            <a:ext cx="8124596" cy="4572572"/>
          </a:xfrm>
          <a:prstGeom prst="rect">
            <a:avLst/>
          </a:prstGeom>
        </p:spPr>
        <p:txBody>
          <a:bodyPr lIns="0" tIns="720000" rIns="0" bIns="0" anchor="t" anchorCtr="1"/>
          <a:lstStyle>
            <a:lvl1pPr marL="0" indent="0" algn="ctr">
              <a:buNone/>
              <a:defRPr sz="3000"/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DBF69321-80D9-4A39-90B0-968EC64466C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181147" y="5169969"/>
            <a:ext cx="5760720" cy="2520315"/>
          </a:xfrm>
          <a:prstGeom prst="rect">
            <a:avLst/>
          </a:prstGeom>
        </p:spPr>
        <p:txBody>
          <a:bodyPr lIns="0" tIns="0" rIns="0" bIns="0"/>
          <a:lstStyle>
            <a:lvl5pPr>
              <a:defRPr/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506090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ata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>
            <a:extLst>
              <a:ext uri="{FF2B5EF4-FFF2-40B4-BE49-F238E27FC236}">
                <a16:creationId xmlns:a16="http://schemas.microsoft.com/office/drawing/2014/main" id="{9435C06D-6B4A-4F64-97D2-2A45F4B3B7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69746" y="8209026"/>
            <a:ext cx="1213106" cy="475489"/>
          </a:xfrm>
          <a:prstGeom prst="rect">
            <a:avLst/>
          </a:prstGeom>
        </p:spPr>
      </p:pic>
      <p:sp>
        <p:nvSpPr>
          <p:cNvPr id="12" name="Plassholder for dato 11">
            <a:extLst>
              <a:ext uri="{FF2B5EF4-FFF2-40B4-BE49-F238E27FC236}">
                <a16:creationId xmlns:a16="http://schemas.microsoft.com/office/drawing/2014/main" id="{79E28BA1-4BA5-4AEB-A7CE-8449E4703054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pPr/>
              <a:t>25.10.2018</a:t>
            </a:fld>
            <a:endParaRPr lang="nb-NO"/>
          </a:p>
        </p:txBody>
      </p:sp>
      <p:sp>
        <p:nvSpPr>
          <p:cNvPr id="13" name="Plassholder for bunntekst 12">
            <a:extLst>
              <a:ext uri="{FF2B5EF4-FFF2-40B4-BE49-F238E27FC236}">
                <a16:creationId xmlns:a16="http://schemas.microsoft.com/office/drawing/2014/main" id="{C6E57979-1462-449A-895B-13092213837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4" name="Plassholder for lysbildenummer 13">
            <a:extLst>
              <a:ext uri="{FF2B5EF4-FFF2-40B4-BE49-F238E27FC236}">
                <a16:creationId xmlns:a16="http://schemas.microsoft.com/office/drawing/2014/main" id="{9997B939-209C-4074-9AD5-3A86278954A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4771144" y="8595440"/>
            <a:ext cx="411708" cy="246221"/>
          </a:xfrm>
        </p:spPr>
        <p:txBody>
          <a:bodyPr/>
          <a:lstStyle/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5" name="Plassholder for innhold 14">
            <a:extLst>
              <a:ext uri="{FF2B5EF4-FFF2-40B4-BE49-F238E27FC236}">
                <a16:creationId xmlns:a16="http://schemas.microsoft.com/office/drawing/2014/main" id="{BA50970E-2AEF-4397-90BC-068B1C7C1E60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900113" y="900111"/>
            <a:ext cx="14761845" cy="7020878"/>
          </a:xfrm>
        </p:spPr>
        <p:txBody>
          <a:bodyPr lIns="0" tIns="0" rIns="0" bIns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0027183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ksjonskill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570A73B1-F5E2-4FEC-872E-F9DF530E6D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116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ksjonskill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570A73B1-F5E2-4FEC-872E-F9DF530E6D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6394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ksjonskille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570A73B1-F5E2-4FEC-872E-F9DF530E6D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121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ksjonskille #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570A73B1-F5E2-4FEC-872E-F9DF530E6D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8670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ksjonskille #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570A73B1-F5E2-4FEC-872E-F9DF530E6D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6348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ksjonskille #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570A73B1-F5E2-4FEC-872E-F9DF530E6D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946"/>
            <a:ext cx="16256000" cy="9112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4005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800225" y="1440180"/>
            <a:ext cx="6480810" cy="63007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702042" y="1440180"/>
            <a:ext cx="6480810" cy="63007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25.10.2018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800225" y="1440180"/>
            <a:ext cx="6480810" cy="569387"/>
          </a:xfrm>
        </p:spPr>
        <p:txBody>
          <a:bodyPr anchor="t">
            <a:spAutoFit/>
          </a:bodyPr>
          <a:lstStyle>
            <a:lvl1pPr marL="0" indent="0">
              <a:buNone/>
              <a:defRPr sz="3700" b="1"/>
            </a:lvl1pPr>
            <a:lvl2pPr marL="609543" indent="0">
              <a:buNone/>
              <a:defRPr sz="2666" b="1"/>
            </a:lvl2pPr>
            <a:lvl3pPr marL="1219085" indent="0">
              <a:buNone/>
              <a:defRPr sz="2400" b="1"/>
            </a:lvl3pPr>
            <a:lvl4pPr marL="1828628" indent="0">
              <a:buNone/>
              <a:defRPr sz="2133" b="1"/>
            </a:lvl4pPr>
            <a:lvl5pPr marL="2438170" indent="0">
              <a:buNone/>
              <a:defRPr sz="2133" b="1"/>
            </a:lvl5pPr>
            <a:lvl6pPr marL="3047713" indent="0">
              <a:buNone/>
              <a:defRPr sz="2133" b="1"/>
            </a:lvl6pPr>
            <a:lvl7pPr marL="3657255" indent="0">
              <a:buNone/>
              <a:defRPr sz="2133" b="1"/>
            </a:lvl7pPr>
            <a:lvl8pPr marL="4266798" indent="0">
              <a:buNone/>
              <a:defRPr sz="2133" b="1"/>
            </a:lvl8pPr>
            <a:lvl9pPr marL="4876341" indent="0">
              <a:buNone/>
              <a:defRPr sz="2133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1800225" y="2009566"/>
            <a:ext cx="6480810" cy="5731401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8702042" y="1440180"/>
            <a:ext cx="6480810" cy="569387"/>
          </a:xfrm>
        </p:spPr>
        <p:txBody>
          <a:bodyPr wrap="square" anchor="t">
            <a:spAutoFit/>
          </a:bodyPr>
          <a:lstStyle>
            <a:lvl1pPr marL="0" indent="0">
              <a:buNone/>
              <a:defRPr sz="3700" b="1"/>
            </a:lvl1pPr>
            <a:lvl2pPr marL="609543" indent="0">
              <a:buNone/>
              <a:defRPr sz="2666" b="1"/>
            </a:lvl2pPr>
            <a:lvl3pPr marL="1219085" indent="0">
              <a:buNone/>
              <a:defRPr sz="2400" b="1"/>
            </a:lvl3pPr>
            <a:lvl4pPr marL="1828628" indent="0">
              <a:buNone/>
              <a:defRPr sz="2133" b="1"/>
            </a:lvl4pPr>
            <a:lvl5pPr marL="2438170" indent="0">
              <a:buNone/>
              <a:defRPr sz="2133" b="1"/>
            </a:lvl5pPr>
            <a:lvl6pPr marL="3047713" indent="0">
              <a:buNone/>
              <a:defRPr sz="2133" b="1"/>
            </a:lvl6pPr>
            <a:lvl7pPr marL="3657255" indent="0">
              <a:buNone/>
              <a:defRPr sz="2133" b="1"/>
            </a:lvl7pPr>
            <a:lvl8pPr marL="4266798" indent="0">
              <a:buNone/>
              <a:defRPr sz="2133" b="1"/>
            </a:lvl8pPr>
            <a:lvl9pPr marL="4876341" indent="0">
              <a:buNone/>
              <a:defRPr sz="2133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8702042" y="2009566"/>
            <a:ext cx="6480810" cy="5731401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25.10.2018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EA580FF1-391B-4CD4-9C27-516ACE01A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Avslutnings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3A5589B9-2A63-49AD-B4AF-B290ABF6564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9F6CBEE6-56DC-47C1-98B7-6D4C13A7E27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8045" y="3125191"/>
            <a:ext cx="2752350" cy="2752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6320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25.10.2018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25.10.2018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081" y="1016000"/>
            <a:ext cx="13816251" cy="772584"/>
          </a:xfrm>
        </p:spPr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219081" y="2076451"/>
            <a:ext cx="13816251" cy="6239933"/>
          </a:xfrm>
        </p:spPr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702667" y="8885767"/>
            <a:ext cx="15551747" cy="635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									</a:t>
            </a:r>
            <a:fld id="{191DBE21-A1EC-4C56-9C01-4D65C995B29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6483395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25.10.2018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618254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25.10.2018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4737D579-C832-405D-8D92-9123776B54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800225" y="1440179"/>
            <a:ext cx="11701463" cy="6840855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13285795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s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25.10.2018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24FAF295-66FF-4DF2-99B8-D49F2A51452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6256033" cy="9145143"/>
          </a:xfrm>
          <a:prstGeom prst="rect">
            <a:avLst/>
          </a:prstGeom>
        </p:spPr>
        <p:txBody>
          <a:bodyPr lIns="0" tIns="2880000" rIns="0" bIns="0" anchor="t" anchorCtr="1"/>
          <a:lstStyle>
            <a:lvl1pPr marL="0" indent="0" algn="ctr">
              <a:buNone/>
              <a:defRPr sz="3000"/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801006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/m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25.10.2018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70691A1F-0C65-4936-A3D1-75D553931D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800225" y="5309936"/>
            <a:ext cx="11701463" cy="2971097"/>
          </a:xfrm>
          <a:prstGeom prst="rect">
            <a:avLst/>
          </a:prstGeom>
        </p:spPr>
        <p:txBody>
          <a:bodyPr lIns="0" tIns="0" rIns="0" bIns="0"/>
          <a:lstStyle>
            <a:lvl5pPr>
              <a:defRPr/>
            </a:lvl5pPr>
          </a:lstStyle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8" name="Plassholder for bilde 6">
            <a:extLst>
              <a:ext uri="{FF2B5EF4-FFF2-40B4-BE49-F238E27FC236}">
                <a16:creationId xmlns:a16="http://schemas.microsoft.com/office/drawing/2014/main" id="{E9DA5CDA-564E-4794-9EF8-3F8E29C06A7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6256033" cy="4572572"/>
          </a:xfrm>
          <a:prstGeom prst="rect">
            <a:avLst/>
          </a:prstGeom>
        </p:spPr>
        <p:txBody>
          <a:bodyPr lIns="0" tIns="2880000" rIns="0" bIns="0" anchor="t" anchorCtr="1"/>
          <a:lstStyle>
            <a:lvl1pPr marL="0" indent="0" algn="ctr">
              <a:buNone/>
              <a:defRPr sz="3000"/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927318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t 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6">
            <a:extLst>
              <a:ext uri="{FF2B5EF4-FFF2-40B4-BE49-F238E27FC236}">
                <a16:creationId xmlns:a16="http://schemas.microsoft.com/office/drawing/2014/main" id="{E9DA5CDA-564E-4794-9EF8-3F8E29C06A7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8129816" cy="9145143"/>
          </a:xfrm>
          <a:prstGeom prst="rect">
            <a:avLst/>
          </a:prstGeom>
        </p:spPr>
        <p:txBody>
          <a:bodyPr lIns="0" tIns="720000" rIns="0" bIns="0" anchor="t" anchorCtr="1"/>
          <a:lstStyle>
            <a:lvl1pPr marL="0" indent="0" algn="ctr">
              <a:buNone/>
              <a:defRPr sz="3000"/>
            </a:lvl1pPr>
          </a:lstStyle>
          <a:p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25.10.2018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DBF69321-80D9-4A39-90B0-968EC64466C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181147" y="1440179"/>
            <a:ext cx="6480810" cy="6300788"/>
          </a:xfrm>
          <a:prstGeom prst="rect">
            <a:avLst/>
          </a:prstGeom>
        </p:spPr>
        <p:txBody>
          <a:bodyPr lIns="0" tIns="0" rIns="0" bIns="0"/>
          <a:lstStyle>
            <a:lvl5pPr>
              <a:defRPr/>
            </a:lvl5pPr>
          </a:lstStyle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68338265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x tekstbokser og 2x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6">
            <a:extLst>
              <a:ext uri="{FF2B5EF4-FFF2-40B4-BE49-F238E27FC236}">
                <a16:creationId xmlns:a16="http://schemas.microsoft.com/office/drawing/2014/main" id="{E9DA5CDA-564E-4794-9EF8-3F8E29C06A7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4571428"/>
            <a:ext cx="8129816" cy="4572572"/>
          </a:xfrm>
          <a:prstGeom prst="rect">
            <a:avLst/>
          </a:prstGeom>
        </p:spPr>
        <p:txBody>
          <a:bodyPr lIns="0" tIns="720000" rIns="0" bIns="0" anchor="t" anchorCtr="1"/>
          <a:lstStyle>
            <a:lvl1pPr marL="0" indent="0" algn="ctr">
              <a:buNone/>
              <a:defRPr sz="3000"/>
            </a:lvl1pPr>
          </a:lstStyle>
          <a:p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25.10.2018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70691A1F-0C65-4936-A3D1-75D553931D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80135" y="1440180"/>
            <a:ext cx="5760720" cy="2520315"/>
          </a:xfrm>
          <a:prstGeom prst="rect">
            <a:avLst/>
          </a:prstGeom>
        </p:spPr>
        <p:txBody>
          <a:bodyPr lIns="0" tIns="0" rIns="0" bIns="0"/>
          <a:lstStyle>
            <a:lvl5pPr>
              <a:defRPr/>
            </a:lvl5pPr>
          </a:lstStyle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9" name="Plassholder for bilde 6">
            <a:extLst>
              <a:ext uri="{FF2B5EF4-FFF2-40B4-BE49-F238E27FC236}">
                <a16:creationId xmlns:a16="http://schemas.microsoft.com/office/drawing/2014/main" id="{A6665869-579D-4D0A-8BB5-C514B896A39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29816" y="0"/>
            <a:ext cx="8124596" cy="4572572"/>
          </a:xfrm>
          <a:prstGeom prst="rect">
            <a:avLst/>
          </a:prstGeom>
        </p:spPr>
        <p:txBody>
          <a:bodyPr lIns="0" tIns="720000" rIns="0" bIns="0" anchor="t" anchorCtr="1"/>
          <a:lstStyle>
            <a:lvl1pPr marL="0" indent="0" algn="ctr">
              <a:buNone/>
              <a:defRPr sz="3000"/>
            </a:lvl1pPr>
          </a:lstStyle>
          <a:p>
            <a:endParaRPr lang="nb-NO"/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DBF69321-80D9-4A39-90B0-968EC64466C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181147" y="5169969"/>
            <a:ext cx="5760720" cy="2520315"/>
          </a:xfrm>
          <a:prstGeom prst="rect">
            <a:avLst/>
          </a:prstGeom>
        </p:spPr>
        <p:txBody>
          <a:bodyPr lIns="0" tIns="0" rIns="0" bIns="0"/>
          <a:lstStyle>
            <a:lvl5pPr>
              <a:defRPr/>
            </a:lvl5pPr>
          </a:lstStyle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819995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ata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dato 11">
            <a:extLst>
              <a:ext uri="{FF2B5EF4-FFF2-40B4-BE49-F238E27FC236}">
                <a16:creationId xmlns:a16="http://schemas.microsoft.com/office/drawing/2014/main" id="{79E28BA1-4BA5-4AEB-A7CE-8449E4703054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pPr/>
              <a:t>25.10.2018</a:t>
            </a:fld>
            <a:endParaRPr lang="nb-NO"/>
          </a:p>
        </p:txBody>
      </p:sp>
      <p:sp>
        <p:nvSpPr>
          <p:cNvPr id="13" name="Plassholder for bunntekst 12">
            <a:extLst>
              <a:ext uri="{FF2B5EF4-FFF2-40B4-BE49-F238E27FC236}">
                <a16:creationId xmlns:a16="http://schemas.microsoft.com/office/drawing/2014/main" id="{C6E57979-1462-449A-895B-13092213837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4" name="Plassholder for lysbildenummer 13">
            <a:extLst>
              <a:ext uri="{FF2B5EF4-FFF2-40B4-BE49-F238E27FC236}">
                <a16:creationId xmlns:a16="http://schemas.microsoft.com/office/drawing/2014/main" id="{9997B939-209C-4074-9AD5-3A86278954A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4771144" y="8595440"/>
            <a:ext cx="411708" cy="246221"/>
          </a:xfrm>
        </p:spPr>
        <p:txBody>
          <a:bodyPr/>
          <a:lstStyle/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5" name="Plassholder for innhold 14">
            <a:extLst>
              <a:ext uri="{FF2B5EF4-FFF2-40B4-BE49-F238E27FC236}">
                <a16:creationId xmlns:a16="http://schemas.microsoft.com/office/drawing/2014/main" id="{BA50970E-2AEF-4397-90BC-068B1C7C1E60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900113" y="900111"/>
            <a:ext cx="14761845" cy="7020878"/>
          </a:xfrm>
        </p:spPr>
        <p:txBody>
          <a:bodyPr lIns="0" tIns="0" rIns="0" bIns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ED23F0CF-9CA8-4332-AEE2-58D55DB1A88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69746" y="8209026"/>
            <a:ext cx="1213106" cy="473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93270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800225" y="1440180"/>
            <a:ext cx="6480810" cy="63007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702042" y="1440180"/>
            <a:ext cx="6480810" cy="63007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25.10.2018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0378130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800225" y="1440180"/>
            <a:ext cx="6480810" cy="569387"/>
          </a:xfrm>
        </p:spPr>
        <p:txBody>
          <a:bodyPr anchor="t">
            <a:spAutoFit/>
          </a:bodyPr>
          <a:lstStyle>
            <a:lvl1pPr marL="0" indent="0">
              <a:buNone/>
              <a:defRPr sz="3700" b="1"/>
            </a:lvl1pPr>
            <a:lvl2pPr marL="609543" indent="0">
              <a:buNone/>
              <a:defRPr sz="2666" b="1"/>
            </a:lvl2pPr>
            <a:lvl3pPr marL="1219085" indent="0">
              <a:buNone/>
              <a:defRPr sz="2400" b="1"/>
            </a:lvl3pPr>
            <a:lvl4pPr marL="1828628" indent="0">
              <a:buNone/>
              <a:defRPr sz="2133" b="1"/>
            </a:lvl4pPr>
            <a:lvl5pPr marL="2438170" indent="0">
              <a:buNone/>
              <a:defRPr sz="2133" b="1"/>
            </a:lvl5pPr>
            <a:lvl6pPr marL="3047713" indent="0">
              <a:buNone/>
              <a:defRPr sz="2133" b="1"/>
            </a:lvl6pPr>
            <a:lvl7pPr marL="3657255" indent="0">
              <a:buNone/>
              <a:defRPr sz="2133" b="1"/>
            </a:lvl7pPr>
            <a:lvl8pPr marL="4266798" indent="0">
              <a:buNone/>
              <a:defRPr sz="2133" b="1"/>
            </a:lvl8pPr>
            <a:lvl9pPr marL="4876341" indent="0">
              <a:buNone/>
              <a:defRPr sz="2133" b="1"/>
            </a:lvl9pPr>
          </a:lstStyle>
          <a:p>
            <a:pPr lvl="0"/>
            <a:r>
              <a:rPr lang="nb-NO" dirty="0"/>
              <a:t>Rediger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1800225" y="2009566"/>
            <a:ext cx="6480810" cy="5731401"/>
          </a:xfrm>
        </p:spPr>
        <p:txBody>
          <a:bodyPr/>
          <a:lstStyle/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8702042" y="1440180"/>
            <a:ext cx="6480810" cy="569387"/>
          </a:xfrm>
        </p:spPr>
        <p:txBody>
          <a:bodyPr wrap="square" anchor="t">
            <a:spAutoFit/>
          </a:bodyPr>
          <a:lstStyle>
            <a:lvl1pPr marL="0" indent="0">
              <a:buNone/>
              <a:defRPr sz="3700" b="1"/>
            </a:lvl1pPr>
            <a:lvl2pPr marL="609543" indent="0">
              <a:buNone/>
              <a:defRPr sz="2666" b="1"/>
            </a:lvl2pPr>
            <a:lvl3pPr marL="1219085" indent="0">
              <a:buNone/>
              <a:defRPr sz="2400" b="1"/>
            </a:lvl3pPr>
            <a:lvl4pPr marL="1828628" indent="0">
              <a:buNone/>
              <a:defRPr sz="2133" b="1"/>
            </a:lvl4pPr>
            <a:lvl5pPr marL="2438170" indent="0">
              <a:buNone/>
              <a:defRPr sz="2133" b="1"/>
            </a:lvl5pPr>
            <a:lvl6pPr marL="3047713" indent="0">
              <a:buNone/>
              <a:defRPr sz="2133" b="1"/>
            </a:lvl6pPr>
            <a:lvl7pPr marL="3657255" indent="0">
              <a:buNone/>
              <a:defRPr sz="2133" b="1"/>
            </a:lvl7pPr>
            <a:lvl8pPr marL="4266798" indent="0">
              <a:buNone/>
              <a:defRPr sz="2133" b="1"/>
            </a:lvl8pPr>
            <a:lvl9pPr marL="4876341" indent="0">
              <a:buNone/>
              <a:defRPr sz="2133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8702042" y="2009566"/>
            <a:ext cx="6480810" cy="5731401"/>
          </a:xfrm>
        </p:spPr>
        <p:txBody>
          <a:bodyPr/>
          <a:lstStyle/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25.10.2018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EA580FF1-391B-4CD4-9C27-516ACE01A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28310997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25.10.2018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7714663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25.10.2018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38416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image" Target="../media/image22.png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800225" y="467404"/>
            <a:ext cx="11701463" cy="692497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800225" y="1440179"/>
            <a:ext cx="11701463" cy="684085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800225" y="8595440"/>
            <a:ext cx="1128185" cy="24622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400">
                <a:solidFill>
                  <a:schemeClr val="dk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25.10.2018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577941" y="8595440"/>
            <a:ext cx="9923747" cy="24622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400">
                <a:solidFill>
                  <a:schemeClr val="dk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4771144" y="8595440"/>
            <a:ext cx="411708" cy="24622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4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F82F1666-BA64-4235-B583-5459C4BA00B9}"/>
              </a:ext>
            </a:extLst>
          </p:cNvPr>
          <p:cNvPicPr>
            <a:picLocks noChangeAspect="1"/>
          </p:cNvPicPr>
          <p:nvPr userDrawn="1"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69746" y="7993000"/>
            <a:ext cx="1213106" cy="475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706" r:id="rId7"/>
    <p:sldLayoutId id="2147483707" r:id="rId8"/>
    <p:sldLayoutId id="2147483708" r:id="rId9"/>
    <p:sldLayoutId id="2147483709" r:id="rId10"/>
    <p:sldLayoutId id="2147483650" r:id="rId11"/>
    <p:sldLayoutId id="2147483670" r:id="rId12"/>
    <p:sldLayoutId id="2147483657" r:id="rId13"/>
    <p:sldLayoutId id="2147483656" r:id="rId14"/>
    <p:sldLayoutId id="2147483669" r:id="rId15"/>
    <p:sldLayoutId id="2147483658" r:id="rId16"/>
    <p:sldLayoutId id="2147483659" r:id="rId17"/>
    <p:sldLayoutId id="2147483651" r:id="rId18"/>
    <p:sldLayoutId id="2147483672" r:id="rId19"/>
    <p:sldLayoutId id="2147483673" r:id="rId20"/>
    <p:sldLayoutId id="2147483674" r:id="rId21"/>
    <p:sldLayoutId id="2147483675" r:id="rId22"/>
    <p:sldLayoutId id="2147483676" r:id="rId23"/>
    <p:sldLayoutId id="2147483652" r:id="rId24"/>
    <p:sldLayoutId id="2147483653" r:id="rId25"/>
    <p:sldLayoutId id="2147483671" r:id="rId26"/>
    <p:sldLayoutId id="2147483654" r:id="rId27"/>
    <p:sldLayoutId id="2147483655" r:id="rId28"/>
    <p:sldLayoutId id="2147483710" r:id="rId29"/>
  </p:sldLayoutIdLst>
  <p:txStyles>
    <p:titleStyle>
      <a:lvl1pPr algn="l" defTabSz="1219085" rtl="0" eaLnBrk="1" latinLnBrk="0" hangingPunct="1">
        <a:lnSpc>
          <a:spcPct val="90000"/>
        </a:lnSpc>
        <a:spcBef>
          <a:spcPct val="0"/>
        </a:spcBef>
        <a:buNone/>
        <a:defRPr sz="5000" kern="1200">
          <a:solidFill>
            <a:schemeClr val="dk2"/>
          </a:solidFill>
          <a:latin typeface="+mj-lt"/>
          <a:ea typeface="+mj-ea"/>
          <a:cs typeface="+mj-cs"/>
        </a:defRPr>
      </a:lvl1pPr>
    </p:titleStyle>
    <p:bodyStyle>
      <a:lvl1pPr marL="540000" indent="-540000" algn="l" defTabSz="1219085" rtl="0" eaLnBrk="1" latinLnBrk="0" hangingPunct="1">
        <a:lnSpc>
          <a:spcPct val="100000"/>
        </a:lnSpc>
        <a:spcBef>
          <a:spcPts val="2500"/>
        </a:spcBef>
        <a:buClr>
          <a:srgbClr val="00ADEE"/>
        </a:buClr>
        <a:buFont typeface="Arial" panose="020B0604020202020204" pitchFamily="34" charset="0"/>
        <a:buChar char="•"/>
        <a:defRPr sz="3700" kern="1200">
          <a:solidFill>
            <a:schemeClr val="tx2"/>
          </a:solidFill>
          <a:latin typeface="+mn-lt"/>
          <a:ea typeface="+mn-ea"/>
          <a:cs typeface="+mn-cs"/>
        </a:defRPr>
      </a:lvl1pPr>
      <a:lvl2pPr marL="900000" indent="-360000" algn="l" defTabSz="1219085" rtl="0" eaLnBrk="1" latinLnBrk="0" hangingPunct="1">
        <a:lnSpc>
          <a:spcPct val="90000"/>
        </a:lnSpc>
        <a:spcBef>
          <a:spcPts val="1500"/>
        </a:spcBef>
        <a:buClr>
          <a:srgbClr val="00ADEE"/>
        </a:buClr>
        <a:buFont typeface="Arial" panose="020B0604020202020204" pitchFamily="34" charset="0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2pPr>
      <a:lvl3pPr marL="1260000" indent="-360000" algn="l" defTabSz="1219085" rtl="0" eaLnBrk="1" latinLnBrk="0" hangingPunct="1">
        <a:lnSpc>
          <a:spcPct val="90000"/>
        </a:lnSpc>
        <a:spcBef>
          <a:spcPts val="1500"/>
        </a:spcBef>
        <a:buClr>
          <a:srgbClr val="00ADEE"/>
        </a:buClr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3pPr>
      <a:lvl4pPr marL="1620000" indent="-360000" algn="l" defTabSz="1219085" rtl="0" eaLnBrk="1" latinLnBrk="0" hangingPunct="1">
        <a:lnSpc>
          <a:spcPct val="90000"/>
        </a:lnSpc>
        <a:spcBef>
          <a:spcPts val="1500"/>
        </a:spcBef>
        <a:buClr>
          <a:srgbClr val="00ADEE"/>
        </a:buClr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4pPr>
      <a:lvl5pPr marL="1980000" indent="-360000" algn="l" defTabSz="1219085" rtl="0" eaLnBrk="1" latinLnBrk="0" hangingPunct="1">
        <a:lnSpc>
          <a:spcPct val="90000"/>
        </a:lnSpc>
        <a:spcBef>
          <a:spcPts val="1500"/>
        </a:spcBef>
        <a:buClr>
          <a:srgbClr val="00ADEE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3352484" indent="-304771" algn="l" defTabSz="1219085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027" indent="-304771" algn="l" defTabSz="1219085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569" indent="-304771" algn="l" defTabSz="1219085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112" indent="-304771" algn="l" defTabSz="1219085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43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085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28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170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13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255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798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341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800225" y="467404"/>
            <a:ext cx="11701463" cy="692497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800225" y="1440179"/>
            <a:ext cx="11701463" cy="684085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800225" y="8595440"/>
            <a:ext cx="1128185" cy="24622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400"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25.10.2018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577941" y="8595440"/>
            <a:ext cx="9923747" cy="24622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400">
                <a:solidFill>
                  <a:schemeClr val="lt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4771144" y="8595440"/>
            <a:ext cx="411708" cy="24622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400"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5D2B7E75-14F8-422C-8CAD-4F83058FE1FC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69746" y="7993000"/>
            <a:ext cx="1213106" cy="473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029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701" r:id="rId8"/>
    <p:sldLayoutId id="2147483702" r:id="rId9"/>
    <p:sldLayoutId id="2147483704" r:id="rId10"/>
    <p:sldLayoutId id="2147483705" r:id="rId11"/>
  </p:sldLayoutIdLst>
  <p:txStyles>
    <p:titleStyle>
      <a:lvl1pPr algn="l" defTabSz="1219085" rtl="0" eaLnBrk="1" latinLnBrk="0" hangingPunct="1">
        <a:lnSpc>
          <a:spcPct val="90000"/>
        </a:lnSpc>
        <a:spcBef>
          <a:spcPct val="0"/>
        </a:spcBef>
        <a:buNone/>
        <a:defRPr sz="5000" kern="1200">
          <a:solidFill>
            <a:schemeClr val="lt1"/>
          </a:solidFill>
          <a:latin typeface="+mj-lt"/>
          <a:ea typeface="+mj-ea"/>
          <a:cs typeface="+mj-cs"/>
        </a:defRPr>
      </a:lvl1pPr>
    </p:titleStyle>
    <p:bodyStyle>
      <a:lvl1pPr marL="540000" indent="-540000" algn="l" defTabSz="1219085" rtl="0" eaLnBrk="1" latinLnBrk="0" hangingPunct="1">
        <a:lnSpc>
          <a:spcPct val="100000"/>
        </a:lnSpc>
        <a:spcBef>
          <a:spcPts val="2500"/>
        </a:spcBef>
        <a:buClr>
          <a:srgbClr val="00ADEE"/>
        </a:buClr>
        <a:buFont typeface="Arial" panose="020B0604020202020204" pitchFamily="34" charset="0"/>
        <a:buChar char="•"/>
        <a:defRPr sz="3700" kern="1200">
          <a:solidFill>
            <a:schemeClr val="lt1"/>
          </a:solidFill>
          <a:latin typeface="+mn-lt"/>
          <a:ea typeface="+mn-ea"/>
          <a:cs typeface="+mn-cs"/>
        </a:defRPr>
      </a:lvl1pPr>
      <a:lvl2pPr marL="900000" indent="-360000" algn="l" defTabSz="1219085" rtl="0" eaLnBrk="1" latinLnBrk="0" hangingPunct="1">
        <a:lnSpc>
          <a:spcPct val="90000"/>
        </a:lnSpc>
        <a:spcBef>
          <a:spcPts val="1500"/>
        </a:spcBef>
        <a:buClr>
          <a:srgbClr val="00ADEE"/>
        </a:buClr>
        <a:buFont typeface="Arial" panose="020B0604020202020204" pitchFamily="34" charset="0"/>
        <a:buChar char="•"/>
        <a:defRPr sz="3200" kern="1200">
          <a:solidFill>
            <a:schemeClr val="lt1"/>
          </a:solidFill>
          <a:latin typeface="+mn-lt"/>
          <a:ea typeface="+mn-ea"/>
          <a:cs typeface="+mn-cs"/>
        </a:defRPr>
      </a:lvl2pPr>
      <a:lvl3pPr marL="1260000" indent="-360000" algn="l" defTabSz="1219085" rtl="0" eaLnBrk="1" latinLnBrk="0" hangingPunct="1">
        <a:lnSpc>
          <a:spcPct val="90000"/>
        </a:lnSpc>
        <a:spcBef>
          <a:spcPts val="1500"/>
        </a:spcBef>
        <a:buClr>
          <a:srgbClr val="00ADEE"/>
        </a:buClr>
        <a:buFont typeface="Arial" panose="020B0604020202020204" pitchFamily="34" charset="0"/>
        <a:buChar char="•"/>
        <a:defRPr sz="2800" kern="1200">
          <a:solidFill>
            <a:schemeClr val="lt1"/>
          </a:solidFill>
          <a:latin typeface="+mn-lt"/>
          <a:ea typeface="+mn-ea"/>
          <a:cs typeface="+mn-cs"/>
        </a:defRPr>
      </a:lvl3pPr>
      <a:lvl4pPr marL="1620000" indent="-360000" algn="l" defTabSz="1219085" rtl="0" eaLnBrk="1" latinLnBrk="0" hangingPunct="1">
        <a:lnSpc>
          <a:spcPct val="90000"/>
        </a:lnSpc>
        <a:spcBef>
          <a:spcPts val="1500"/>
        </a:spcBef>
        <a:buClr>
          <a:srgbClr val="00ADEE"/>
        </a:buClr>
        <a:buFont typeface="Arial" panose="020B0604020202020204" pitchFamily="34" charset="0"/>
        <a:buChar char="•"/>
        <a:defRPr sz="2400" kern="1200">
          <a:solidFill>
            <a:schemeClr val="lt1"/>
          </a:solidFill>
          <a:latin typeface="+mn-lt"/>
          <a:ea typeface="+mn-ea"/>
          <a:cs typeface="+mn-cs"/>
        </a:defRPr>
      </a:lvl4pPr>
      <a:lvl5pPr marL="1980000" indent="-360000" algn="l" defTabSz="1219085" rtl="0" eaLnBrk="1" latinLnBrk="0" hangingPunct="1">
        <a:lnSpc>
          <a:spcPct val="90000"/>
        </a:lnSpc>
        <a:spcBef>
          <a:spcPts val="1500"/>
        </a:spcBef>
        <a:buClr>
          <a:srgbClr val="00ADEE"/>
        </a:buClr>
        <a:buFont typeface="Arial" panose="020B0604020202020204" pitchFamily="34" charset="0"/>
        <a:buChar char="•"/>
        <a:defRPr sz="2000" kern="1200">
          <a:solidFill>
            <a:schemeClr val="lt1"/>
          </a:solidFill>
          <a:latin typeface="+mn-lt"/>
          <a:ea typeface="+mn-ea"/>
          <a:cs typeface="+mn-cs"/>
        </a:defRPr>
      </a:lvl5pPr>
      <a:lvl6pPr marL="3352484" indent="-304771" algn="l" defTabSz="1219085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027" indent="-304771" algn="l" defTabSz="1219085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569" indent="-304771" algn="l" defTabSz="1219085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112" indent="-304771" algn="l" defTabSz="1219085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43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085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28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170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13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255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798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341" algn="l" defTabSz="12190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16E0310-171F-4C9C-BF64-228A43952C7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Interne analyser - for utvikling av kategoristrategi</a:t>
            </a:r>
          </a:p>
        </p:txBody>
      </p:sp>
    </p:spTree>
    <p:extLst>
      <p:ext uri="{BB962C8B-B14F-4D97-AF65-F5344CB8AC3E}">
        <p14:creationId xmlns:p14="http://schemas.microsoft.com/office/powerpoint/2010/main" val="302381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Detaljert spendanalyse  </a:t>
            </a:r>
          </a:p>
        </p:txBody>
      </p:sp>
      <p:graphicFrame>
        <p:nvGraphicFramePr>
          <p:cNvPr id="8" name="Plassholder for innhold 7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3326449409"/>
              </p:ext>
            </p:extLst>
          </p:nvPr>
        </p:nvGraphicFramePr>
        <p:xfrm>
          <a:off x="8555811" y="2076450"/>
          <a:ext cx="7041238" cy="58344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197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50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95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4952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660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</a:rPr>
                        <a:t>Kategori x</a:t>
                      </a:r>
                      <a:endParaRPr lang="nb-NO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0830" marR="11083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</a:rPr>
                        <a:t>Sum total-beløp</a:t>
                      </a:r>
                      <a:endParaRPr lang="nb-NO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0830" marR="11083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</a:rPr>
                        <a:t>% andel total-beløp</a:t>
                      </a:r>
                      <a:endParaRPr lang="nb-NO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0830" marR="11083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</a:rPr>
                        <a:t>Antall unike fakturaer</a:t>
                      </a:r>
                      <a:endParaRPr lang="nb-NO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0830" marR="11083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 err="1">
                          <a:effectLst/>
                        </a:rPr>
                        <a:t>Gj.snitt</a:t>
                      </a:r>
                      <a:r>
                        <a:rPr lang="nb-NO" sz="1600" dirty="0">
                          <a:effectLst/>
                        </a:rPr>
                        <a:t> pris/ faktura</a:t>
                      </a:r>
                      <a:endParaRPr lang="nb-NO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0830" marR="11083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</a:rPr>
                        <a:t>Antall </a:t>
                      </a:r>
                      <a:r>
                        <a:rPr lang="nb-NO" sz="1600" dirty="0" err="1">
                          <a:effectLst/>
                        </a:rPr>
                        <a:t>leveran</a:t>
                      </a:r>
                      <a:r>
                        <a:rPr lang="nb-NO" sz="1600" dirty="0">
                          <a:effectLst/>
                        </a:rPr>
                        <a:t>-dører</a:t>
                      </a:r>
                      <a:endParaRPr lang="nb-NO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0830" marR="11083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61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Underkat</a:t>
                      </a:r>
                      <a:r>
                        <a:rPr lang="nb-NO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. A</a:t>
                      </a:r>
                    </a:p>
                  </a:txBody>
                  <a:tcPr marL="89761" marR="8976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</a:rPr>
                        <a:t>72 009 528</a:t>
                      </a:r>
                      <a:endParaRPr lang="nb-NO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761" marR="8976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</a:rPr>
                        <a:t>38 %</a:t>
                      </a:r>
                      <a:endParaRPr lang="nb-NO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761" marR="8976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</a:rPr>
                        <a:t>1 139</a:t>
                      </a:r>
                      <a:endParaRPr lang="nb-NO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761" marR="8976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</a:rPr>
                        <a:t>63 203</a:t>
                      </a:r>
                      <a:endParaRPr lang="nb-NO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761" marR="8976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</a:rPr>
                        <a:t>140 </a:t>
                      </a:r>
                      <a:endParaRPr lang="nb-NO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761" marR="89761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61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Underkat</a:t>
                      </a:r>
                      <a:r>
                        <a:rPr lang="nb-NO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. B</a:t>
                      </a:r>
                    </a:p>
                  </a:txBody>
                  <a:tcPr marL="89761" marR="8976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</a:rPr>
                        <a:t>68 611 028</a:t>
                      </a:r>
                      <a:endParaRPr lang="nb-NO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761" marR="8976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</a:rPr>
                        <a:t>36 %</a:t>
                      </a:r>
                      <a:endParaRPr lang="nb-NO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761" marR="8976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</a:rPr>
                        <a:t>905</a:t>
                      </a:r>
                      <a:endParaRPr lang="nb-NO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761" marR="8976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</a:rPr>
                        <a:t>75 773</a:t>
                      </a:r>
                      <a:endParaRPr lang="nb-NO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761" marR="8976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</a:rPr>
                        <a:t>198 </a:t>
                      </a:r>
                      <a:endParaRPr lang="nb-NO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761" marR="89761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61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Underkat</a:t>
                      </a:r>
                      <a:r>
                        <a:rPr lang="nb-NO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. C </a:t>
                      </a:r>
                    </a:p>
                  </a:txBody>
                  <a:tcPr marL="89761" marR="8976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</a:rPr>
                        <a:t>25 261 182</a:t>
                      </a:r>
                      <a:endParaRPr lang="nb-NO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761" marR="8976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</a:rPr>
                        <a:t>13 %</a:t>
                      </a:r>
                      <a:endParaRPr lang="nb-NO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761" marR="8976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</a:rPr>
                        <a:t>171</a:t>
                      </a:r>
                      <a:endParaRPr lang="nb-NO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761" marR="8976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</a:rPr>
                        <a:t>148 159</a:t>
                      </a:r>
                      <a:endParaRPr lang="nb-NO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761" marR="8976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</a:rPr>
                        <a:t>43 </a:t>
                      </a:r>
                      <a:endParaRPr lang="nb-NO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761" marR="89761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27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761" marR="8976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</a:rPr>
                        <a:t>10 557 370</a:t>
                      </a:r>
                      <a:endParaRPr lang="nb-NO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761" marR="8976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</a:rPr>
                        <a:t>6 %</a:t>
                      </a:r>
                      <a:endParaRPr lang="nb-NO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761" marR="8976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</a:rPr>
                        <a:t>866</a:t>
                      </a:r>
                      <a:endParaRPr lang="nb-NO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761" marR="8976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</a:rPr>
                        <a:t>12 195</a:t>
                      </a:r>
                      <a:endParaRPr lang="nb-NO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761" marR="8976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</a:rPr>
                        <a:t>184 </a:t>
                      </a:r>
                      <a:endParaRPr lang="nb-NO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761" marR="89761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27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761" marR="8976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</a:rPr>
                        <a:t>9 090 490</a:t>
                      </a:r>
                      <a:endParaRPr lang="nb-NO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761" marR="8976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</a:rPr>
                        <a:t>5 %</a:t>
                      </a:r>
                      <a:endParaRPr lang="nb-NO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761" marR="8976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</a:rPr>
                        <a:t>2 187</a:t>
                      </a:r>
                      <a:endParaRPr lang="nb-NO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761" marR="8976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</a:rPr>
                        <a:t>4 157</a:t>
                      </a:r>
                      <a:endParaRPr lang="nb-NO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761" marR="8976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</a:rPr>
                        <a:t>385 </a:t>
                      </a:r>
                      <a:endParaRPr lang="nb-NO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761" marR="89761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61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761" marR="8976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</a:rPr>
                        <a:t>3 376 915</a:t>
                      </a:r>
                      <a:endParaRPr lang="nb-NO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761" marR="8976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</a:rPr>
                        <a:t>2 %</a:t>
                      </a:r>
                      <a:endParaRPr lang="nb-NO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761" marR="8976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</a:rPr>
                        <a:t>407</a:t>
                      </a:r>
                      <a:endParaRPr lang="nb-NO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761" marR="8976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</a:rPr>
                        <a:t>8 289</a:t>
                      </a:r>
                      <a:endParaRPr lang="nb-NO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761" marR="8976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</a:rPr>
                        <a:t>136 </a:t>
                      </a:r>
                      <a:endParaRPr lang="nb-NO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761" marR="89761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61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761" marR="8976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</a:rPr>
                        <a:t>2 413 436</a:t>
                      </a:r>
                      <a:endParaRPr lang="nb-NO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761" marR="8976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</a:rPr>
                        <a:t>1 %</a:t>
                      </a:r>
                      <a:endParaRPr lang="nb-NO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761" marR="8976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</a:rPr>
                        <a:t>432</a:t>
                      </a:r>
                      <a:endParaRPr lang="nb-NO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761" marR="8976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</a:rPr>
                        <a:t>5 591</a:t>
                      </a:r>
                      <a:endParaRPr lang="nb-NO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761" marR="8976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</a:rPr>
                        <a:t>55 </a:t>
                      </a:r>
                      <a:endParaRPr lang="nb-NO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761" marR="89761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261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761" marR="8976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</a:rPr>
                        <a:t>7 147</a:t>
                      </a:r>
                      <a:endParaRPr lang="nb-NO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761" marR="8976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</a:rPr>
                        <a:t>0 %</a:t>
                      </a:r>
                      <a:endParaRPr lang="nb-NO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761" marR="8976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</a:rPr>
                        <a:t>18</a:t>
                      </a:r>
                      <a:endParaRPr lang="nb-NO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761" marR="8976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</a:rPr>
                        <a:t>397</a:t>
                      </a:r>
                      <a:endParaRPr lang="nb-NO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761" marR="8976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</a:rPr>
                        <a:t>18 </a:t>
                      </a:r>
                      <a:endParaRPr lang="nb-NO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761" marR="89761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261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effectLst/>
                        </a:rPr>
                        <a:t>Total: </a:t>
                      </a:r>
                      <a:endParaRPr lang="nb-NO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0830" marR="11083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effectLst/>
                        </a:rPr>
                        <a:t>191 327 095</a:t>
                      </a:r>
                      <a:endParaRPr lang="nb-NO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0830" marR="11083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effectLst/>
                        </a:rPr>
                        <a:t>100 %</a:t>
                      </a:r>
                      <a:endParaRPr lang="nb-NO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0830" marR="11083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effectLst/>
                        </a:rPr>
                        <a:t>6 125</a:t>
                      </a:r>
                      <a:endParaRPr lang="nb-NO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0830" marR="11083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effectLst/>
                        </a:rPr>
                        <a:t>31 237</a:t>
                      </a:r>
                      <a:endParaRPr lang="nb-NO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0830" marR="11083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nb-NO" sz="1600" b="1" dirty="0">
                        <a:effectLst/>
                        <a:latin typeface="Calibri"/>
                      </a:endParaRPr>
                    </a:p>
                  </a:txBody>
                  <a:tcPr marL="110830" marR="110830" marT="0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" name="Plassholder for innhold 3"/>
          <p:cNvSpPr>
            <a:spLocks noGrp="1"/>
          </p:cNvSpPr>
          <p:nvPr>
            <p:ph sz="half" idx="4294967295"/>
          </p:nvPr>
        </p:nvSpPr>
        <p:spPr>
          <a:xfrm>
            <a:off x="1267196" y="2076450"/>
            <a:ext cx="6480175" cy="6300787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nb-NO" dirty="0"/>
              <a:t>Aktuelle analyser: </a:t>
            </a:r>
          </a:p>
          <a:p>
            <a:r>
              <a:rPr lang="nb-NO" dirty="0"/>
              <a:t>Spend for valgt kategori – brutt ned i underkategorier (underkategorier rangert fra størst til minst)</a:t>
            </a:r>
          </a:p>
          <a:p>
            <a:r>
              <a:rPr lang="nb-NO" dirty="0"/>
              <a:t>Hovedtall (totalt spend, antall trans, antall leverandører, </a:t>
            </a:r>
            <a:r>
              <a:rPr lang="nb-NO" dirty="0" err="1"/>
              <a:t>etc</a:t>
            </a:r>
            <a:r>
              <a:rPr lang="nb-NO" dirty="0"/>
              <a:t>)</a:t>
            </a:r>
          </a:p>
          <a:p>
            <a:r>
              <a:rPr lang="nb-NO" dirty="0"/>
              <a:t>Oversikt leverandørspend (antall lev, spend per leverandør)</a:t>
            </a:r>
          </a:p>
          <a:p>
            <a:r>
              <a:rPr lang="nb-NO" dirty="0"/>
              <a:t>ABC-analyse</a:t>
            </a:r>
          </a:p>
          <a:p>
            <a:r>
              <a:rPr lang="nb-NO" dirty="0"/>
              <a:t>Utvikling over år for kategorier</a:t>
            </a:r>
          </a:p>
          <a:p>
            <a:r>
              <a:rPr lang="nb-NO" dirty="0"/>
              <a:t>Utvikling over år – antall leverandører + volum per leverandør</a:t>
            </a:r>
          </a:p>
        </p:txBody>
      </p:sp>
    </p:spTree>
    <p:extLst>
      <p:ext uri="{BB962C8B-B14F-4D97-AF65-F5344CB8AC3E}">
        <p14:creationId xmlns:p14="http://schemas.microsoft.com/office/powerpoint/2010/main" val="12589848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nb-NO" dirty="0" err="1"/>
              <a:t>Oversikt</a:t>
            </a:r>
            <a:r>
              <a:rPr lang="en-US" altLang="nb-NO" dirty="0"/>
              <a:t> over </a:t>
            </a:r>
            <a:r>
              <a:rPr lang="en-US" altLang="nb-NO" dirty="0" err="1"/>
              <a:t>eksisterende</a:t>
            </a:r>
            <a:r>
              <a:rPr lang="en-US" altLang="nb-NO" dirty="0"/>
              <a:t> </a:t>
            </a:r>
            <a:r>
              <a:rPr lang="en-US" altLang="nb-NO" dirty="0" err="1"/>
              <a:t>leverandører</a:t>
            </a:r>
            <a:r>
              <a:rPr lang="en-US" altLang="nb-NO" dirty="0"/>
              <a:t> </a:t>
            </a:r>
            <a:r>
              <a:rPr lang="en-US" altLang="nb-NO" dirty="0" err="1"/>
              <a:t>og</a:t>
            </a:r>
            <a:r>
              <a:rPr lang="en-US" altLang="nb-NO" dirty="0"/>
              <a:t> </a:t>
            </a:r>
            <a:r>
              <a:rPr lang="en-US" altLang="nb-NO" dirty="0" err="1"/>
              <a:t>avtaler</a:t>
            </a:r>
            <a:endParaRPr lang="en-US" altLang="nb-NO" dirty="0"/>
          </a:p>
        </p:txBody>
      </p:sp>
      <p:graphicFrame>
        <p:nvGraphicFramePr>
          <p:cNvPr id="293082" name="Group 218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749766910"/>
              </p:ext>
            </p:extLst>
          </p:nvPr>
        </p:nvGraphicFramePr>
        <p:xfrm>
          <a:off x="1219080" y="3811394"/>
          <a:ext cx="13816783" cy="4183077"/>
        </p:xfrm>
        <a:graphic>
          <a:graphicData uri="http://schemas.openxmlformats.org/drawingml/2006/table">
            <a:tbl>
              <a:tblPr/>
              <a:tblGrid>
                <a:gridCol w="21511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647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37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080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89908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6062">
                <a:tc gridSpan="5">
                  <a:txBody>
                    <a:bodyPr/>
                    <a:lstStyle/>
                    <a:p>
                      <a:pPr marL="0" marR="0" lvl="0" indent="0" algn="l" defTabSz="69532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nb-NO" sz="13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Kategori</a:t>
                      </a:r>
                      <a:r>
                        <a:rPr kumimoji="0" lang="en-US" altLang="nb-NO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 x: Spend = 20 MNOK</a:t>
                      </a:r>
                    </a:p>
                  </a:txBody>
                  <a:tcPr marL="90827" marR="90827" marT="23992" marB="239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9532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nb-NO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90827" marR="90827" marT="23992" marB="239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9532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nb-NO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90827" marR="90827" marT="23992" marB="239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9532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nb-NO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90827" marR="90827" marT="23992" marB="239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9532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nb-NO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90827" marR="90827" marT="23992" marB="239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1621429"/>
                  </a:ext>
                </a:extLst>
              </a:tr>
              <a:tr h="696852">
                <a:tc>
                  <a:txBody>
                    <a:bodyPr/>
                    <a:lstStyle>
                      <a:lvl1pPr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1pPr>
                      <a:lvl2pPr marL="1588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2pPr>
                      <a:lvl3pPr marL="360363" algn="l" defTabSz="695325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3pPr>
                      <a:lvl4pPr marL="725488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4pPr>
                      <a:lvl5pPr marL="1077913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5pPr>
                      <a:lvl6pPr marL="15351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6pPr>
                      <a:lvl7pPr marL="19923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7pPr>
                      <a:lvl8pPr marL="24495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8pPr>
                      <a:lvl9pPr marL="29067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69532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nb-NO" sz="13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Leverandør</a:t>
                      </a:r>
                      <a:endParaRPr kumimoji="0" lang="en-US" altLang="nb-NO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90827" marR="90827" marT="23992" marB="239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1pPr>
                      <a:lvl2pPr marL="1588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2pPr>
                      <a:lvl3pPr marL="360363" algn="l" defTabSz="695325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3pPr>
                      <a:lvl4pPr marL="725488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4pPr>
                      <a:lvl5pPr marL="1077913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5pPr>
                      <a:lvl6pPr marL="15351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6pPr>
                      <a:lvl7pPr marL="19923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7pPr>
                      <a:lvl8pPr marL="24495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8pPr>
                      <a:lvl9pPr marL="29067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69532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nb-NO" sz="13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Produkter</a:t>
                      </a:r>
                      <a:r>
                        <a:rPr kumimoji="0" lang="en-US" altLang="nb-NO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/</a:t>
                      </a:r>
                      <a:r>
                        <a:rPr kumimoji="0" lang="en-US" altLang="nb-NO" sz="13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tjenester</a:t>
                      </a:r>
                      <a:r>
                        <a:rPr kumimoji="0" lang="en-US" altLang="nb-NO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 </a:t>
                      </a:r>
                      <a:r>
                        <a:rPr kumimoji="0" lang="en-US" altLang="nb-NO" sz="13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kjøpt</a:t>
                      </a:r>
                      <a:r>
                        <a:rPr kumimoji="0" lang="en-US" altLang="nb-NO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 </a:t>
                      </a:r>
                      <a:r>
                        <a:rPr kumimoji="0" lang="en-US" altLang="nb-NO" sz="13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innenfor</a:t>
                      </a:r>
                      <a:r>
                        <a:rPr kumimoji="0" lang="en-US" altLang="nb-NO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 </a:t>
                      </a:r>
                      <a:r>
                        <a:rPr kumimoji="0" lang="en-US" altLang="nb-NO" sz="13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kategori</a:t>
                      </a:r>
                      <a:endParaRPr kumimoji="0" lang="en-US" altLang="nb-NO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90827" marR="90827" marT="23992" marB="239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1pPr>
                      <a:lvl2pPr marL="1588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2pPr>
                      <a:lvl3pPr marL="360363" algn="l" defTabSz="695325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3pPr>
                      <a:lvl4pPr marL="725488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4pPr>
                      <a:lvl5pPr marL="1077913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5pPr>
                      <a:lvl6pPr marL="15351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6pPr>
                      <a:lvl7pPr marL="19923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7pPr>
                      <a:lvl8pPr marL="24495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8pPr>
                      <a:lvl9pPr marL="29067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69532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nb-NO" sz="13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Volum</a:t>
                      </a:r>
                      <a:endParaRPr kumimoji="0" lang="en-US" altLang="nb-NO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90827" marR="90827" marT="23992" marB="239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1pPr>
                      <a:lvl2pPr marL="1588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2pPr>
                      <a:lvl3pPr marL="360363" algn="l" defTabSz="695325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3pPr>
                      <a:lvl4pPr marL="725488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4pPr>
                      <a:lvl5pPr marL="1077913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5pPr>
                      <a:lvl6pPr marL="15351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6pPr>
                      <a:lvl7pPr marL="19923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7pPr>
                      <a:lvl8pPr marL="24495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8pPr>
                      <a:lvl9pPr marL="29067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69532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GB" altLang="nb-NO" sz="13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Antall</a:t>
                      </a:r>
                      <a:r>
                        <a:rPr kumimoji="0" lang="en-GB" altLang="nb-NO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 </a:t>
                      </a:r>
                      <a:r>
                        <a:rPr kumimoji="0" lang="en-GB" altLang="nb-NO" sz="13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transaksjoner</a:t>
                      </a:r>
                      <a:endParaRPr kumimoji="0" lang="en-US" altLang="nb-NO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90827" marR="90827" marT="23992" marB="239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1pPr>
                      <a:lvl2pPr marL="1588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2pPr>
                      <a:lvl3pPr marL="360363" algn="l" defTabSz="695325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3pPr>
                      <a:lvl4pPr marL="725488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4pPr>
                      <a:lvl5pPr marL="1077913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5pPr>
                      <a:lvl6pPr marL="15351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6pPr>
                      <a:lvl7pPr marL="19923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7pPr>
                      <a:lvl8pPr marL="24495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8pPr>
                      <a:lvl9pPr marL="29067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695325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nb-NO" sz="13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Kontrakt</a:t>
                      </a:r>
                      <a:r>
                        <a:rPr kumimoji="0" lang="en-US" altLang="nb-NO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 </a:t>
                      </a:r>
                      <a:r>
                        <a:rPr kumimoji="0" lang="en-US" altLang="nb-NO" sz="13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og</a:t>
                      </a:r>
                      <a:r>
                        <a:rPr kumimoji="0" lang="en-US" altLang="nb-NO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 </a:t>
                      </a:r>
                      <a:r>
                        <a:rPr kumimoji="0" lang="en-US" altLang="nb-NO" sz="13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kommentarer</a:t>
                      </a:r>
                      <a:endParaRPr kumimoji="0" lang="en-US" altLang="nb-NO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90827" marR="90827" marT="23992" marB="239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6062">
                <a:tc>
                  <a:txBody>
                    <a:bodyPr/>
                    <a:lstStyle>
                      <a:lvl1pPr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1pPr>
                      <a:lvl2pPr marL="1588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2pPr>
                      <a:lvl3pPr marL="360363" algn="l" defTabSz="695325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3pPr>
                      <a:lvl4pPr marL="725488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4pPr>
                      <a:lvl5pPr marL="1077913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5pPr>
                      <a:lvl6pPr marL="15351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6pPr>
                      <a:lvl7pPr marL="19923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7pPr>
                      <a:lvl8pPr marL="24495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8pPr>
                      <a:lvl9pPr marL="29067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695325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nb-NO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A</a:t>
                      </a:r>
                    </a:p>
                  </a:txBody>
                  <a:tcPr marL="90827" marR="90827" marT="23992" marB="2399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1pPr>
                      <a:lvl2pPr marL="1588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2pPr>
                      <a:lvl3pPr marL="360363" algn="l" defTabSz="695325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3pPr>
                      <a:lvl4pPr marL="725488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4pPr>
                      <a:lvl5pPr marL="1077913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5pPr>
                      <a:lvl6pPr marL="15351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6pPr>
                      <a:lvl7pPr marL="19923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7pPr>
                      <a:lvl8pPr marL="24495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8pPr>
                      <a:lvl9pPr marL="29067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695325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nb-NO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[</a:t>
                      </a:r>
                      <a:r>
                        <a:rPr kumimoji="0" lang="en-US" altLang="nb-NO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Fyll</a:t>
                      </a:r>
                      <a:r>
                        <a:rPr kumimoji="0" lang="en-US" altLang="nb-NO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 inn]</a:t>
                      </a:r>
                    </a:p>
                  </a:txBody>
                  <a:tcPr marL="90827" marR="90827" marT="23992" marB="2399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1pPr>
                      <a:lvl2pPr marL="1588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2pPr>
                      <a:lvl3pPr marL="360363" algn="l" defTabSz="695325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3pPr>
                      <a:lvl4pPr marL="725488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4pPr>
                      <a:lvl5pPr marL="1077913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5pPr>
                      <a:lvl6pPr marL="15351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6pPr>
                      <a:lvl7pPr marL="19923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7pPr>
                      <a:lvl8pPr marL="24495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8pPr>
                      <a:lvl9pPr marL="29067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695325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nb-NO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13 MNOK</a:t>
                      </a:r>
                    </a:p>
                  </a:txBody>
                  <a:tcPr marL="90827" marR="90827" marT="23992" marB="2399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1pPr>
                      <a:lvl2pPr marL="1588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2pPr>
                      <a:lvl3pPr marL="360363" algn="l" defTabSz="695325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3pPr>
                      <a:lvl4pPr marL="725488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4pPr>
                      <a:lvl5pPr marL="1077913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5pPr>
                      <a:lvl6pPr marL="15351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6pPr>
                      <a:lvl7pPr marL="19923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7pPr>
                      <a:lvl8pPr marL="24495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8pPr>
                      <a:lvl9pPr marL="29067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695325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nb-NO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100</a:t>
                      </a:r>
                    </a:p>
                  </a:txBody>
                  <a:tcPr marL="90827" marR="90827" marT="23992" marB="2399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1pPr>
                      <a:lvl2pPr marL="1588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2pPr>
                      <a:lvl3pPr marL="360363" algn="l" defTabSz="695325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3pPr>
                      <a:lvl4pPr marL="725488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4pPr>
                      <a:lvl5pPr marL="1077913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5pPr>
                      <a:lvl6pPr marL="15351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6pPr>
                      <a:lvl7pPr marL="19923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7pPr>
                      <a:lvl8pPr marL="24495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8pPr>
                      <a:lvl9pPr marL="29067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695325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nb-NO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Kontrakt</a:t>
                      </a:r>
                      <a:r>
                        <a:rPr kumimoji="0" lang="en-US" altLang="nb-NO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 </a:t>
                      </a:r>
                      <a:r>
                        <a:rPr kumimoji="0" lang="en-US" altLang="nb-NO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fra</a:t>
                      </a:r>
                      <a:r>
                        <a:rPr kumimoji="0" lang="en-US" altLang="nb-NO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 2014-2018 – </a:t>
                      </a:r>
                      <a:r>
                        <a:rPr kumimoji="0" lang="en-US" altLang="nb-NO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fellesavtale</a:t>
                      </a:r>
                      <a:endParaRPr kumimoji="0" lang="en-US" altLang="nb-NO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90827" marR="90827" marT="23992" marB="2399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3001">
                <a:tc>
                  <a:txBody>
                    <a:bodyPr/>
                    <a:lstStyle>
                      <a:lvl1pPr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1pPr>
                      <a:lvl2pPr marL="1588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2pPr>
                      <a:lvl3pPr marL="360363" algn="l" defTabSz="695325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3pPr>
                      <a:lvl4pPr marL="725488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4pPr>
                      <a:lvl5pPr marL="1077913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5pPr>
                      <a:lvl6pPr marL="15351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6pPr>
                      <a:lvl7pPr marL="19923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7pPr>
                      <a:lvl8pPr marL="24495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8pPr>
                      <a:lvl9pPr marL="29067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695325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GB" altLang="nb-NO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B</a:t>
                      </a:r>
                    </a:p>
                  </a:txBody>
                  <a:tcPr marL="90827" marR="90827" marT="23992" marB="2399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1pPr>
                      <a:lvl2pPr marL="1588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2pPr>
                      <a:lvl3pPr marL="360363" algn="l" defTabSz="695325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3pPr>
                      <a:lvl4pPr marL="725488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4pPr>
                      <a:lvl5pPr marL="1077913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5pPr>
                      <a:lvl6pPr marL="15351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6pPr>
                      <a:lvl7pPr marL="19923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7pPr>
                      <a:lvl8pPr marL="24495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8pPr>
                      <a:lvl9pPr marL="29067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695325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nb-NO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[</a:t>
                      </a:r>
                      <a:r>
                        <a:rPr kumimoji="0" lang="en-US" altLang="nb-NO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Fyll</a:t>
                      </a:r>
                      <a:r>
                        <a:rPr kumimoji="0" lang="en-US" altLang="nb-NO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 inn]</a:t>
                      </a:r>
                    </a:p>
                  </a:txBody>
                  <a:tcPr marL="90827" marR="90827" marT="23992" marB="2399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1pPr>
                      <a:lvl2pPr marL="1588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2pPr>
                      <a:lvl3pPr marL="360363" algn="l" defTabSz="695325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3pPr>
                      <a:lvl4pPr marL="725488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4pPr>
                      <a:lvl5pPr marL="1077913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5pPr>
                      <a:lvl6pPr marL="15351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6pPr>
                      <a:lvl7pPr marL="19923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7pPr>
                      <a:lvl8pPr marL="24495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8pPr>
                      <a:lvl9pPr marL="29067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695325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nb-NO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5,3 MNOK</a:t>
                      </a:r>
                    </a:p>
                  </a:txBody>
                  <a:tcPr marL="90827" marR="90827" marT="23992" marB="2399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1pPr>
                      <a:lvl2pPr marL="1588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2pPr>
                      <a:lvl3pPr marL="360363" algn="l" defTabSz="695325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3pPr>
                      <a:lvl4pPr marL="725488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4pPr>
                      <a:lvl5pPr marL="1077913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5pPr>
                      <a:lvl6pPr marL="15351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6pPr>
                      <a:lvl7pPr marL="19923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7pPr>
                      <a:lvl8pPr marL="24495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8pPr>
                      <a:lvl9pPr marL="29067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695325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nb-NO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60</a:t>
                      </a:r>
                    </a:p>
                  </a:txBody>
                  <a:tcPr marL="90827" marR="90827" marT="23992" marB="2399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1pPr>
                      <a:lvl2pPr marL="1588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2pPr>
                      <a:lvl3pPr marL="360363" algn="l" defTabSz="695325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3pPr>
                      <a:lvl4pPr marL="725488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4pPr>
                      <a:lvl5pPr marL="1077913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5pPr>
                      <a:lvl6pPr marL="15351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6pPr>
                      <a:lvl7pPr marL="19923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7pPr>
                      <a:lvl8pPr marL="24495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8pPr>
                      <a:lvl9pPr marL="29067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695325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nb-NO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Kontrakt</a:t>
                      </a:r>
                      <a:r>
                        <a:rPr kumimoji="0" lang="en-US" altLang="nb-NO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 </a:t>
                      </a:r>
                      <a:r>
                        <a:rPr kumimoji="0" lang="en-US" altLang="nb-NO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fra</a:t>
                      </a:r>
                      <a:r>
                        <a:rPr kumimoji="0" lang="en-US" altLang="nb-NO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 2016-2010 for </a:t>
                      </a:r>
                      <a:r>
                        <a:rPr kumimoji="0" lang="en-US" altLang="nb-NO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avdeling</a:t>
                      </a:r>
                      <a:r>
                        <a:rPr kumimoji="0" lang="en-US" altLang="nb-NO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 x</a:t>
                      </a:r>
                    </a:p>
                  </a:txBody>
                  <a:tcPr marL="90827" marR="90827" marT="23992" marB="2399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6062">
                <a:tc>
                  <a:txBody>
                    <a:bodyPr/>
                    <a:lstStyle>
                      <a:lvl1pPr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1pPr>
                      <a:lvl2pPr marL="1588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2pPr>
                      <a:lvl3pPr marL="360363" algn="l" defTabSz="695325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3pPr>
                      <a:lvl4pPr marL="725488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4pPr>
                      <a:lvl5pPr marL="1077913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5pPr>
                      <a:lvl6pPr marL="15351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6pPr>
                      <a:lvl7pPr marL="19923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7pPr>
                      <a:lvl8pPr marL="24495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8pPr>
                      <a:lvl9pPr marL="29067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695325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GB" altLang="nb-NO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C</a:t>
                      </a:r>
                    </a:p>
                  </a:txBody>
                  <a:tcPr marL="90827" marR="90827" marT="23992" marB="2399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1pPr>
                      <a:lvl2pPr marL="1588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2pPr>
                      <a:lvl3pPr marL="360363" algn="l" defTabSz="695325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3pPr>
                      <a:lvl4pPr marL="725488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4pPr>
                      <a:lvl5pPr marL="1077913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5pPr>
                      <a:lvl6pPr marL="15351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6pPr>
                      <a:lvl7pPr marL="19923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7pPr>
                      <a:lvl8pPr marL="24495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8pPr>
                      <a:lvl9pPr marL="29067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695325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nb-NO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[</a:t>
                      </a:r>
                      <a:r>
                        <a:rPr kumimoji="0" lang="en-US" altLang="nb-NO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Fyll</a:t>
                      </a:r>
                      <a:r>
                        <a:rPr kumimoji="0" lang="en-US" altLang="nb-NO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 inn]</a:t>
                      </a:r>
                    </a:p>
                  </a:txBody>
                  <a:tcPr marL="90827" marR="90827" marT="23992" marB="2399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1pPr>
                      <a:lvl2pPr marL="1588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2pPr>
                      <a:lvl3pPr marL="360363" algn="l" defTabSz="695325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3pPr>
                      <a:lvl4pPr marL="725488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4pPr>
                      <a:lvl5pPr marL="1077913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5pPr>
                      <a:lvl6pPr marL="15351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6pPr>
                      <a:lvl7pPr marL="19923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7pPr>
                      <a:lvl8pPr marL="24495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8pPr>
                      <a:lvl9pPr marL="29067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695325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nb-NO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0,5 MNOK</a:t>
                      </a:r>
                    </a:p>
                  </a:txBody>
                  <a:tcPr marL="90827" marR="90827" marT="23992" marB="2399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1pPr>
                      <a:lvl2pPr marL="1588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2pPr>
                      <a:lvl3pPr marL="360363" algn="l" defTabSz="695325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3pPr>
                      <a:lvl4pPr marL="725488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4pPr>
                      <a:lvl5pPr marL="1077913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5pPr>
                      <a:lvl6pPr marL="15351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6pPr>
                      <a:lvl7pPr marL="19923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7pPr>
                      <a:lvl8pPr marL="24495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8pPr>
                      <a:lvl9pPr marL="29067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695325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nb-NO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9</a:t>
                      </a:r>
                    </a:p>
                  </a:txBody>
                  <a:tcPr marL="90827" marR="90827" marT="23992" marB="2399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1pPr>
                      <a:lvl2pPr marL="1588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2pPr>
                      <a:lvl3pPr marL="360363" algn="l" defTabSz="695325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3pPr>
                      <a:lvl4pPr marL="725488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4pPr>
                      <a:lvl5pPr marL="1077913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5pPr>
                      <a:lvl6pPr marL="15351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6pPr>
                      <a:lvl7pPr marL="19923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7pPr>
                      <a:lvl8pPr marL="24495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8pPr>
                      <a:lvl9pPr marL="29067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695325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nb-NO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Kontrakt</a:t>
                      </a:r>
                      <a:r>
                        <a:rPr kumimoji="0" lang="en-US" altLang="nb-NO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 </a:t>
                      </a:r>
                      <a:r>
                        <a:rPr kumimoji="0" lang="en-US" altLang="nb-NO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på</a:t>
                      </a:r>
                      <a:r>
                        <a:rPr kumimoji="0" lang="en-US" altLang="nb-NO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 max 500 000 </a:t>
                      </a:r>
                      <a:r>
                        <a:rPr kumimoji="0" lang="en-US" altLang="nb-NO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fra</a:t>
                      </a:r>
                      <a:r>
                        <a:rPr kumimoji="0" lang="en-US" altLang="nb-NO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 2016-2019 for </a:t>
                      </a:r>
                      <a:r>
                        <a:rPr kumimoji="0" lang="en-US" altLang="nb-NO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avdeling</a:t>
                      </a:r>
                      <a:r>
                        <a:rPr kumimoji="0" lang="en-US" altLang="nb-NO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 y</a:t>
                      </a:r>
                    </a:p>
                  </a:txBody>
                  <a:tcPr marL="90827" marR="90827" marT="23992" marB="2399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6062">
                <a:tc>
                  <a:txBody>
                    <a:bodyPr/>
                    <a:lstStyle/>
                    <a:p>
                      <a:pPr marL="0" marR="0" lvl="0" indent="0" algn="l" defTabSz="695325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nb-NO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D</a:t>
                      </a:r>
                    </a:p>
                  </a:txBody>
                  <a:tcPr marL="90827" marR="90827" marT="23992" marB="2399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1pPr>
                      <a:lvl2pPr marL="1588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2pPr>
                      <a:lvl3pPr marL="360363" algn="l" defTabSz="695325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3pPr>
                      <a:lvl4pPr marL="725488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4pPr>
                      <a:lvl5pPr marL="1077913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5pPr>
                      <a:lvl6pPr marL="15351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6pPr>
                      <a:lvl7pPr marL="19923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7pPr>
                      <a:lvl8pPr marL="24495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8pPr>
                      <a:lvl9pPr marL="29067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695325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nb-NO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[</a:t>
                      </a:r>
                      <a:r>
                        <a:rPr kumimoji="0" lang="en-US" altLang="nb-NO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Fyll</a:t>
                      </a:r>
                      <a:r>
                        <a:rPr kumimoji="0" lang="en-US" altLang="nb-NO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 inn]</a:t>
                      </a:r>
                    </a:p>
                  </a:txBody>
                  <a:tcPr marL="90827" marR="90827" marT="23992" marB="2399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95325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nb-NO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0,5 MNOK</a:t>
                      </a:r>
                    </a:p>
                  </a:txBody>
                  <a:tcPr marL="90827" marR="90827" marT="23992" marB="2399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95325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nb-NO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8</a:t>
                      </a:r>
                    </a:p>
                  </a:txBody>
                  <a:tcPr marL="90827" marR="90827" marT="23992" marB="2399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95325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nb-NO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Har</a:t>
                      </a:r>
                      <a:r>
                        <a:rPr kumimoji="0" lang="en-US" altLang="nb-NO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 </a:t>
                      </a:r>
                      <a:r>
                        <a:rPr kumimoji="0" lang="en-US" altLang="nb-NO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ikke</a:t>
                      </a:r>
                      <a:r>
                        <a:rPr kumimoji="0" lang="en-US" altLang="nb-NO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 </a:t>
                      </a:r>
                      <a:r>
                        <a:rPr kumimoji="0" lang="en-US" altLang="nb-NO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avtale</a:t>
                      </a:r>
                      <a:endParaRPr kumimoji="0" lang="en-US" altLang="nb-NO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90827" marR="90827" marT="23992" marB="2399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4388555"/>
                  </a:ext>
                </a:extLst>
              </a:tr>
              <a:tr h="386062">
                <a:tc>
                  <a:txBody>
                    <a:bodyPr/>
                    <a:lstStyle/>
                    <a:p>
                      <a:pPr marL="0" marR="0" lvl="0" indent="0" algn="l" defTabSz="695325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nb-NO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E</a:t>
                      </a:r>
                    </a:p>
                  </a:txBody>
                  <a:tcPr marL="90827" marR="90827" marT="23992" marB="2399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1pPr>
                      <a:lvl2pPr marL="1588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2pPr>
                      <a:lvl3pPr marL="360363" algn="l" defTabSz="695325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3pPr>
                      <a:lvl4pPr marL="725488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4pPr>
                      <a:lvl5pPr marL="1077913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5pPr>
                      <a:lvl6pPr marL="15351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6pPr>
                      <a:lvl7pPr marL="19923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7pPr>
                      <a:lvl8pPr marL="24495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8pPr>
                      <a:lvl9pPr marL="29067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695325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nb-NO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[</a:t>
                      </a:r>
                      <a:r>
                        <a:rPr kumimoji="0" lang="en-US" altLang="nb-NO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Fyll</a:t>
                      </a:r>
                      <a:r>
                        <a:rPr kumimoji="0" lang="en-US" altLang="nb-NO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 inn]</a:t>
                      </a:r>
                    </a:p>
                  </a:txBody>
                  <a:tcPr marL="90827" marR="90827" marT="23992" marB="2399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95325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nb-NO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0,2 MNOK</a:t>
                      </a:r>
                    </a:p>
                  </a:txBody>
                  <a:tcPr marL="90827" marR="90827" marT="23992" marB="2399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95325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nb-NO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5</a:t>
                      </a:r>
                    </a:p>
                  </a:txBody>
                  <a:tcPr marL="90827" marR="90827" marT="23992" marB="2399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95325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nb-NO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Har </a:t>
                      </a:r>
                      <a:r>
                        <a:rPr kumimoji="0" lang="en-US" altLang="nb-NO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ikke</a:t>
                      </a:r>
                      <a:r>
                        <a:rPr kumimoji="0" lang="en-US" altLang="nb-NO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 </a:t>
                      </a:r>
                      <a:r>
                        <a:rPr kumimoji="0" lang="en-US" altLang="nb-NO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avtale</a:t>
                      </a:r>
                      <a:endParaRPr kumimoji="0" lang="en-US" altLang="nb-NO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90827" marR="90827" marT="23992" marB="2399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4532435"/>
                  </a:ext>
                </a:extLst>
              </a:tr>
              <a:tr h="386062">
                <a:tc>
                  <a:txBody>
                    <a:bodyPr/>
                    <a:lstStyle>
                      <a:lvl1pPr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1pPr>
                      <a:lvl2pPr marL="1588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2pPr>
                      <a:lvl3pPr marL="360363" algn="l" defTabSz="695325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3pPr>
                      <a:lvl4pPr marL="725488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4pPr>
                      <a:lvl5pPr marL="1077913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5pPr>
                      <a:lvl6pPr marL="15351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6pPr>
                      <a:lvl7pPr marL="19923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7pPr>
                      <a:lvl8pPr marL="24495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8pPr>
                      <a:lvl9pPr marL="29067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695325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nb-NO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F</a:t>
                      </a:r>
                    </a:p>
                  </a:txBody>
                  <a:tcPr marL="90827" marR="90827" marT="23992" marB="2399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1pPr>
                      <a:lvl2pPr marL="1588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2pPr>
                      <a:lvl3pPr marL="360363" algn="l" defTabSz="695325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3pPr>
                      <a:lvl4pPr marL="725488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4pPr>
                      <a:lvl5pPr marL="1077913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5pPr>
                      <a:lvl6pPr marL="15351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6pPr>
                      <a:lvl7pPr marL="19923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7pPr>
                      <a:lvl8pPr marL="24495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8pPr>
                      <a:lvl9pPr marL="29067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695325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nb-NO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[</a:t>
                      </a:r>
                      <a:r>
                        <a:rPr kumimoji="0" lang="en-US" altLang="nb-NO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Fyll</a:t>
                      </a:r>
                      <a:r>
                        <a:rPr kumimoji="0" lang="en-US" altLang="nb-NO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 inn]</a:t>
                      </a:r>
                    </a:p>
                  </a:txBody>
                  <a:tcPr marL="90827" marR="90827" marT="23992" marB="2399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1pPr>
                      <a:lvl2pPr marL="1588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2pPr>
                      <a:lvl3pPr marL="360363" algn="l" defTabSz="695325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3pPr>
                      <a:lvl4pPr marL="725488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4pPr>
                      <a:lvl5pPr marL="1077913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5pPr>
                      <a:lvl6pPr marL="15351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6pPr>
                      <a:lvl7pPr marL="19923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7pPr>
                      <a:lvl8pPr marL="24495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8pPr>
                      <a:lvl9pPr marL="29067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695325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nb-NO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0,1 MNOK</a:t>
                      </a:r>
                    </a:p>
                  </a:txBody>
                  <a:tcPr marL="90827" marR="90827" marT="23992" marB="2399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1pPr>
                      <a:lvl2pPr marL="1588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2pPr>
                      <a:lvl3pPr marL="360363" algn="l" defTabSz="695325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3pPr>
                      <a:lvl4pPr marL="725488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4pPr>
                      <a:lvl5pPr marL="1077913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5pPr>
                      <a:lvl6pPr marL="15351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6pPr>
                      <a:lvl7pPr marL="19923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7pPr>
                      <a:lvl8pPr marL="24495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8pPr>
                      <a:lvl9pPr marL="29067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695325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nb-NO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6</a:t>
                      </a:r>
                    </a:p>
                  </a:txBody>
                  <a:tcPr marL="90827" marR="90827" marT="23992" marB="2399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1pPr>
                      <a:lvl2pPr marL="1588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2pPr>
                      <a:lvl3pPr marL="360363" algn="l" defTabSz="695325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3pPr>
                      <a:lvl4pPr marL="725488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4pPr>
                      <a:lvl5pPr marL="1077913" algn="l" defTabSz="695325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5pPr>
                      <a:lvl6pPr marL="15351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6pPr>
                      <a:lvl7pPr marL="19923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7pPr>
                      <a:lvl8pPr marL="24495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8pPr>
                      <a:lvl9pPr marL="2906713" defTabSz="695325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 sz="160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695325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nb-NO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Har</a:t>
                      </a:r>
                      <a:r>
                        <a:rPr kumimoji="0" lang="en-US" altLang="nb-NO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 </a:t>
                      </a:r>
                      <a:r>
                        <a:rPr kumimoji="0" lang="en-US" altLang="nb-NO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ikke</a:t>
                      </a:r>
                      <a:r>
                        <a:rPr kumimoji="0" lang="en-US" altLang="nb-NO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 </a:t>
                      </a:r>
                      <a:r>
                        <a:rPr kumimoji="0" lang="en-US" altLang="nb-NO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avtale</a:t>
                      </a:r>
                      <a:endParaRPr kumimoji="0" lang="en-US" altLang="nb-NO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90827" marR="90827" marT="23992" marB="2399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6852">
                <a:tc>
                  <a:txBody>
                    <a:bodyPr/>
                    <a:lstStyle/>
                    <a:p>
                      <a:pPr marL="0" marR="0" lvl="0" indent="0" algn="l" defTabSz="695325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nb-NO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Diverse </a:t>
                      </a:r>
                      <a:r>
                        <a:rPr kumimoji="0" lang="en-US" altLang="nb-NO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småleverandører</a:t>
                      </a:r>
                      <a:endParaRPr kumimoji="0" lang="en-US" altLang="nb-NO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90827" marR="90827" marT="23992" marB="2399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95325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nb-NO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Div</a:t>
                      </a:r>
                      <a:endParaRPr kumimoji="0" lang="en-US" altLang="nb-NO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90827" marR="90827" marT="23992" marB="2399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95325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nb-NO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2 MNOK</a:t>
                      </a:r>
                    </a:p>
                  </a:txBody>
                  <a:tcPr marL="90827" marR="90827" marT="23992" marB="2399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95325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nb-NO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300</a:t>
                      </a:r>
                    </a:p>
                  </a:txBody>
                  <a:tcPr marL="90827" marR="90827" marT="23992" marB="2399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95325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ct val="10000"/>
                        </a:spcAft>
                        <a:buClr>
                          <a:schemeClr val="accent1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nb-NO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Har </a:t>
                      </a:r>
                      <a:r>
                        <a:rPr kumimoji="0" lang="en-US" altLang="nb-NO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ikke</a:t>
                      </a:r>
                      <a:r>
                        <a:rPr kumimoji="0" lang="en-US" altLang="nb-NO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 </a:t>
                      </a:r>
                      <a:r>
                        <a:rPr kumimoji="0" lang="en-US" altLang="nb-NO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ＭＳ Ｐゴシック" panose="020B0600070205080204" pitchFamily="34" charset="-128"/>
                        </a:rPr>
                        <a:t>avtale</a:t>
                      </a:r>
                      <a:endParaRPr kumimoji="0" lang="en-US" altLang="nb-NO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L="90827" marR="90827" marT="23992" marB="2399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7847291"/>
                  </a:ext>
                </a:extLst>
              </a:tr>
            </a:tbl>
          </a:graphicData>
        </a:graphic>
      </p:graphicFrame>
      <p:sp>
        <p:nvSpPr>
          <p:cNvPr id="4" name="TekstSylinder 3">
            <a:extLst>
              <a:ext uri="{FF2B5EF4-FFF2-40B4-BE49-F238E27FC236}">
                <a16:creationId xmlns:a16="http://schemas.microsoft.com/office/drawing/2014/main" id="{B47DC58B-722C-4BE8-B820-EDFA56766479}"/>
              </a:ext>
            </a:extLst>
          </p:cNvPr>
          <p:cNvSpPr txBox="1"/>
          <p:nvPr/>
        </p:nvSpPr>
        <p:spPr>
          <a:xfrm>
            <a:off x="1219080" y="2056965"/>
            <a:ext cx="13816251" cy="1486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For valgt kategori undersøker du hvilke avtaler som er inngått, samt kartlegger hvilke leverandører dere kjøper fra som ikke har en gyldig avtale. Oversikten danner grunnlaget for å beregne avtaledekning (hvor stort volum innenfor kategorien som er dekket av gyldige avtaler) og avtalelojalitet (hvor stort volum kjøpes på avtalene i forhold til volumet dere har gyldig avtale for). </a:t>
            </a:r>
          </a:p>
        </p:txBody>
      </p:sp>
    </p:spTree>
    <p:extLst>
      <p:ext uri="{BB962C8B-B14F-4D97-AF65-F5344CB8AC3E}">
        <p14:creationId xmlns:p14="http://schemas.microsoft.com/office/powerpoint/2010/main" val="33891098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1DCDC38F-F2A2-4B9D-8953-8DD359E0F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0225" y="467404"/>
            <a:ext cx="14454188" cy="692497"/>
          </a:xfrm>
        </p:spPr>
        <p:txBody>
          <a:bodyPr>
            <a:normAutofit fontScale="90000"/>
          </a:bodyPr>
          <a:lstStyle/>
          <a:p>
            <a:r>
              <a:rPr lang="nb-NO" dirty="0"/>
              <a:t>Sjekkliste for digital modenhet og potensial i kategorien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A8A0B7E9-411E-4A46-A757-7C38858C45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225" y="1440179"/>
            <a:ext cx="14031958" cy="7481752"/>
          </a:xfrm>
        </p:spPr>
        <p:txBody>
          <a:bodyPr>
            <a:normAutofit fontScale="92500" lnSpcReduction="10000"/>
          </a:bodyPr>
          <a:lstStyle/>
          <a:p>
            <a:r>
              <a:rPr lang="en-US" altLang="nb-NO" dirty="0" err="1"/>
              <a:t>Vurdering</a:t>
            </a:r>
            <a:r>
              <a:rPr lang="en-US" altLang="nb-NO" dirty="0"/>
              <a:t> av </a:t>
            </a:r>
            <a:r>
              <a:rPr lang="en-US" altLang="nb-NO" dirty="0" err="1"/>
              <a:t>potensiale</a:t>
            </a:r>
            <a:r>
              <a:rPr lang="en-US" altLang="nb-NO" dirty="0"/>
              <a:t> for </a:t>
            </a:r>
            <a:r>
              <a:rPr lang="en-US" altLang="nb-NO" dirty="0" err="1"/>
              <a:t>digitalisering</a:t>
            </a:r>
            <a:r>
              <a:rPr lang="en-US" altLang="nb-NO" dirty="0"/>
              <a:t>:</a:t>
            </a:r>
          </a:p>
          <a:p>
            <a:pPr lvl="1"/>
            <a:r>
              <a:rPr lang="nb-NO" altLang="nb-NO" dirty="0"/>
              <a:t>Hvor relevant er det å benytte digitale verktøy for å effektivisere innkjøpsarbeidet innenfor kategorien?</a:t>
            </a:r>
          </a:p>
          <a:p>
            <a:pPr lvl="1"/>
            <a:r>
              <a:rPr lang="nb-NO" altLang="nb-NO" dirty="0"/>
              <a:t>I hvilken grad bruker dere digitale verktøy i følgende deler av anskaffelsesprosessen (innenfor </a:t>
            </a:r>
            <a:r>
              <a:rPr lang="nb-NO" altLang="nb-NO"/>
              <a:t>denne kategorien)?</a:t>
            </a:r>
            <a:endParaRPr lang="nb-NO" altLang="nb-NO" dirty="0"/>
          </a:p>
          <a:p>
            <a:pPr lvl="1"/>
            <a:endParaRPr lang="nb-NO" altLang="nb-NO" dirty="0"/>
          </a:p>
          <a:p>
            <a:pPr lvl="1"/>
            <a:endParaRPr lang="nb-NO" altLang="nb-NO" dirty="0"/>
          </a:p>
          <a:p>
            <a:pPr lvl="1"/>
            <a:endParaRPr lang="nb-NO" altLang="nb-NO" dirty="0"/>
          </a:p>
          <a:p>
            <a:pPr lvl="1"/>
            <a:endParaRPr lang="nb-NO" altLang="nb-NO" dirty="0"/>
          </a:p>
          <a:p>
            <a:pPr lvl="1"/>
            <a:endParaRPr lang="nb-NO" altLang="nb-NO" dirty="0"/>
          </a:p>
          <a:p>
            <a:pPr lvl="1"/>
            <a:endParaRPr lang="nb-NO" altLang="nb-NO" dirty="0"/>
          </a:p>
          <a:p>
            <a:pPr lvl="1"/>
            <a:endParaRPr lang="nb-NO" altLang="nb-NO" dirty="0"/>
          </a:p>
          <a:p>
            <a:pPr lvl="1"/>
            <a:r>
              <a:rPr lang="nb-NO" altLang="nb-NO" dirty="0"/>
              <a:t>Hvilke mål bør settes ut fra dagens status? </a:t>
            </a:r>
            <a:br>
              <a:rPr lang="nb-NO" altLang="nb-NO" dirty="0"/>
            </a:br>
            <a:r>
              <a:rPr lang="nb-NO" altLang="nb-NO" dirty="0"/>
              <a:t>Sørg for måling og oppfølging.</a:t>
            </a:r>
          </a:p>
          <a:p>
            <a:endParaRPr lang="nb-NO" dirty="0"/>
          </a:p>
        </p:txBody>
      </p:sp>
      <p:graphicFrame>
        <p:nvGraphicFramePr>
          <p:cNvPr id="2" name="Tabell 1">
            <a:extLst>
              <a:ext uri="{FF2B5EF4-FFF2-40B4-BE49-F238E27FC236}">
                <a16:creationId xmlns:a16="http://schemas.microsoft.com/office/drawing/2014/main" id="{E724473C-6ACA-4E13-981B-455DC553C4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7942964"/>
              </p:ext>
            </p:extLst>
          </p:nvPr>
        </p:nvGraphicFramePr>
        <p:xfrm>
          <a:off x="2652516" y="3949792"/>
          <a:ext cx="11138640" cy="342735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4249325">
                  <a:extLst>
                    <a:ext uri="{9D8B030D-6E8A-4147-A177-3AD203B41FA5}">
                      <a16:colId xmlns:a16="http://schemas.microsoft.com/office/drawing/2014/main" val="1395507665"/>
                    </a:ext>
                  </a:extLst>
                </a:gridCol>
                <a:gridCol w="1340285">
                  <a:extLst>
                    <a:ext uri="{9D8B030D-6E8A-4147-A177-3AD203B41FA5}">
                      <a16:colId xmlns:a16="http://schemas.microsoft.com/office/drawing/2014/main" val="2728915370"/>
                    </a:ext>
                  </a:extLst>
                </a:gridCol>
                <a:gridCol w="1215025">
                  <a:extLst>
                    <a:ext uri="{9D8B030D-6E8A-4147-A177-3AD203B41FA5}">
                      <a16:colId xmlns:a16="http://schemas.microsoft.com/office/drawing/2014/main" val="2805805908"/>
                    </a:ext>
                  </a:extLst>
                </a:gridCol>
                <a:gridCol w="1139868">
                  <a:extLst>
                    <a:ext uri="{9D8B030D-6E8A-4147-A177-3AD203B41FA5}">
                      <a16:colId xmlns:a16="http://schemas.microsoft.com/office/drawing/2014/main" val="102924803"/>
                    </a:ext>
                  </a:extLst>
                </a:gridCol>
                <a:gridCol w="1127343">
                  <a:extLst>
                    <a:ext uri="{9D8B030D-6E8A-4147-A177-3AD203B41FA5}">
                      <a16:colId xmlns:a16="http://schemas.microsoft.com/office/drawing/2014/main" val="187253728"/>
                    </a:ext>
                  </a:extLst>
                </a:gridCol>
                <a:gridCol w="1227550">
                  <a:extLst>
                    <a:ext uri="{9D8B030D-6E8A-4147-A177-3AD203B41FA5}">
                      <a16:colId xmlns:a16="http://schemas.microsoft.com/office/drawing/2014/main" val="1699727516"/>
                    </a:ext>
                  </a:extLst>
                </a:gridCol>
                <a:gridCol w="839244">
                  <a:extLst>
                    <a:ext uri="{9D8B030D-6E8A-4147-A177-3AD203B41FA5}">
                      <a16:colId xmlns:a16="http://schemas.microsoft.com/office/drawing/2014/main" val="366537539"/>
                    </a:ext>
                  </a:extLst>
                </a:gridCol>
              </a:tblGrid>
              <a:tr h="348506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 </a:t>
                      </a:r>
                      <a:endParaRPr lang="nb-NO" sz="1100">
                        <a:effectLst/>
                        <a:latin typeface="Arial Unicode MS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72000" marR="7200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I svært liten grad</a:t>
                      </a:r>
                      <a:br>
                        <a:rPr lang="nb-NO" sz="800">
                          <a:effectLst/>
                        </a:rPr>
                      </a:br>
                      <a:r>
                        <a:rPr lang="nb-NO" sz="800">
                          <a:effectLst/>
                        </a:rPr>
                        <a:t>(1)</a:t>
                      </a:r>
                      <a:endParaRPr lang="nb-NO" sz="800" b="1">
                        <a:effectLst/>
                        <a:latin typeface="Arial Unicode MS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72000" marR="7200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(2)</a:t>
                      </a:r>
                      <a:endParaRPr lang="nb-NO" sz="800" b="1">
                        <a:effectLst/>
                        <a:latin typeface="Arial Unicode MS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72000" marR="7200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(3)</a:t>
                      </a:r>
                      <a:endParaRPr lang="nb-NO" sz="800" b="1">
                        <a:effectLst/>
                        <a:latin typeface="Arial Unicode MS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72000" marR="7200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(4)</a:t>
                      </a:r>
                      <a:endParaRPr lang="nb-NO" sz="800" b="1">
                        <a:effectLst/>
                        <a:latin typeface="Arial Unicode MS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72000" marR="7200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I svært stor grad</a:t>
                      </a:r>
                      <a:br>
                        <a:rPr lang="nb-NO" sz="800">
                          <a:effectLst/>
                        </a:rPr>
                      </a:br>
                      <a:r>
                        <a:rPr lang="nb-NO" sz="800">
                          <a:effectLst/>
                        </a:rPr>
                        <a:t>(5)</a:t>
                      </a:r>
                      <a:endParaRPr lang="nb-NO" sz="800" b="1">
                        <a:effectLst/>
                        <a:latin typeface="Arial Unicode MS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72000" marR="7200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Vet ikke</a:t>
                      </a:r>
                      <a:endParaRPr lang="nb-NO" sz="800" b="1">
                        <a:effectLst/>
                        <a:latin typeface="Arial Unicode MS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72000" marR="72000" marT="36195" marB="36195" anchor="ctr"/>
                </a:tc>
                <a:extLst>
                  <a:ext uri="{0D108BD9-81ED-4DB2-BD59-A6C34878D82A}">
                    <a16:rowId xmlns:a16="http://schemas.microsoft.com/office/drawing/2014/main" val="2445909994"/>
                  </a:ext>
                </a:extLst>
              </a:tr>
              <a:tr h="266781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Planlegging av innkjøp</a:t>
                      </a:r>
                      <a:endParaRPr lang="nb-NO" sz="1100">
                        <a:effectLst/>
                        <a:latin typeface="Arial Unicode MS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72000" marR="7200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(1) </a:t>
                      </a:r>
                      <a:r>
                        <a:rPr lang="nb-NO" sz="1200">
                          <a:effectLst/>
                          <a:sym typeface="Wingdings" panose="05000000000000000000" pitchFamily="2" charset="2"/>
                        </a:rPr>
                        <a:t></a:t>
                      </a:r>
                      <a:endParaRPr lang="nb-NO" sz="800">
                        <a:effectLst/>
                        <a:latin typeface="Arial Unicode MS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72000" marR="7200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(2) </a:t>
                      </a:r>
                      <a:r>
                        <a:rPr lang="nb-NO" sz="1200">
                          <a:effectLst/>
                          <a:sym typeface="Wingdings" panose="05000000000000000000" pitchFamily="2" charset="2"/>
                        </a:rPr>
                        <a:t></a:t>
                      </a:r>
                      <a:endParaRPr lang="nb-NO" sz="800">
                        <a:effectLst/>
                        <a:latin typeface="Arial Unicode MS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72000" marR="7200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(3) </a:t>
                      </a:r>
                      <a:r>
                        <a:rPr lang="nb-NO" sz="1200">
                          <a:effectLst/>
                          <a:sym typeface="Wingdings" panose="05000000000000000000" pitchFamily="2" charset="2"/>
                        </a:rPr>
                        <a:t></a:t>
                      </a:r>
                      <a:endParaRPr lang="nb-NO" sz="800">
                        <a:effectLst/>
                        <a:latin typeface="Arial Unicode MS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72000" marR="7200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(4) </a:t>
                      </a:r>
                      <a:r>
                        <a:rPr lang="nb-NO" sz="1200">
                          <a:effectLst/>
                          <a:sym typeface="Wingdings" panose="05000000000000000000" pitchFamily="2" charset="2"/>
                        </a:rPr>
                        <a:t></a:t>
                      </a:r>
                      <a:endParaRPr lang="nb-NO" sz="800">
                        <a:effectLst/>
                        <a:latin typeface="Arial Unicode MS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72000" marR="7200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(5) </a:t>
                      </a:r>
                      <a:r>
                        <a:rPr lang="nb-NO" sz="1200">
                          <a:effectLst/>
                          <a:sym typeface="Wingdings" panose="05000000000000000000" pitchFamily="2" charset="2"/>
                        </a:rPr>
                        <a:t></a:t>
                      </a:r>
                      <a:endParaRPr lang="nb-NO" sz="800">
                        <a:effectLst/>
                        <a:latin typeface="Arial Unicode MS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72000" marR="7200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  <a:sym typeface="Wingdings" panose="05000000000000000000" pitchFamily="2" charset="2"/>
                        </a:rPr>
                        <a:t></a:t>
                      </a:r>
                      <a:endParaRPr lang="nb-NO" sz="800" dirty="0">
                        <a:effectLst/>
                        <a:latin typeface="Arial Unicode MS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72000" marR="72000" marT="36195" marB="36195" anchor="ctr"/>
                </a:tc>
                <a:extLst>
                  <a:ext uri="{0D108BD9-81ED-4DB2-BD59-A6C34878D82A}">
                    <a16:rowId xmlns:a16="http://schemas.microsoft.com/office/drawing/2014/main" val="3421525248"/>
                  </a:ext>
                </a:extLst>
              </a:tr>
              <a:tr h="266781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Kunngjøring av konkurranse</a:t>
                      </a:r>
                      <a:endParaRPr lang="nb-NO" sz="1100">
                        <a:effectLst/>
                        <a:latin typeface="Arial Unicode MS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72000" marR="7200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(1) </a:t>
                      </a:r>
                      <a:r>
                        <a:rPr lang="nb-NO" sz="1200">
                          <a:effectLst/>
                          <a:sym typeface="Wingdings" panose="05000000000000000000" pitchFamily="2" charset="2"/>
                        </a:rPr>
                        <a:t></a:t>
                      </a:r>
                      <a:endParaRPr lang="nb-NO" sz="800">
                        <a:effectLst/>
                        <a:latin typeface="Arial Unicode MS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72000" marR="7200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(2) </a:t>
                      </a:r>
                      <a:r>
                        <a:rPr lang="nb-NO" sz="1200">
                          <a:effectLst/>
                          <a:sym typeface="Wingdings" panose="05000000000000000000" pitchFamily="2" charset="2"/>
                        </a:rPr>
                        <a:t></a:t>
                      </a:r>
                      <a:endParaRPr lang="nb-NO" sz="800">
                        <a:effectLst/>
                        <a:latin typeface="Arial Unicode MS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72000" marR="7200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b-NO" sz="800" dirty="0">
                          <a:effectLst/>
                        </a:rPr>
                        <a:t>(3) </a:t>
                      </a:r>
                      <a:r>
                        <a:rPr lang="nb-NO" sz="1200" dirty="0">
                          <a:effectLst/>
                          <a:sym typeface="Wingdings" panose="05000000000000000000" pitchFamily="2" charset="2"/>
                        </a:rPr>
                        <a:t></a:t>
                      </a:r>
                      <a:endParaRPr lang="nb-NO" sz="800" dirty="0">
                        <a:effectLst/>
                        <a:latin typeface="Arial Unicode MS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72000" marR="7200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(4) </a:t>
                      </a:r>
                      <a:r>
                        <a:rPr lang="nb-NO" sz="1200">
                          <a:effectLst/>
                          <a:sym typeface="Wingdings" panose="05000000000000000000" pitchFamily="2" charset="2"/>
                        </a:rPr>
                        <a:t></a:t>
                      </a:r>
                      <a:endParaRPr lang="nb-NO" sz="800">
                        <a:effectLst/>
                        <a:latin typeface="Arial Unicode MS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72000" marR="7200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(5) </a:t>
                      </a:r>
                      <a:r>
                        <a:rPr lang="nb-NO" sz="1200">
                          <a:effectLst/>
                          <a:sym typeface="Wingdings" panose="05000000000000000000" pitchFamily="2" charset="2"/>
                        </a:rPr>
                        <a:t></a:t>
                      </a:r>
                      <a:endParaRPr lang="nb-NO" sz="800">
                        <a:effectLst/>
                        <a:latin typeface="Arial Unicode MS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72000" marR="7200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  <a:sym typeface="Wingdings" panose="05000000000000000000" pitchFamily="2" charset="2"/>
                        </a:rPr>
                        <a:t></a:t>
                      </a:r>
                      <a:endParaRPr lang="nb-NO" sz="800" dirty="0">
                        <a:effectLst/>
                        <a:latin typeface="Arial Unicode MS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72000" marR="72000" marT="36195" marB="36195" anchor="ctr"/>
                </a:tc>
                <a:extLst>
                  <a:ext uri="{0D108BD9-81ED-4DB2-BD59-A6C34878D82A}">
                    <a16:rowId xmlns:a16="http://schemas.microsoft.com/office/drawing/2014/main" val="2287577340"/>
                  </a:ext>
                </a:extLst>
              </a:tr>
              <a:tr h="254667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Tilgjengeliggjøring av konkurransegrunnlag</a:t>
                      </a:r>
                      <a:endParaRPr lang="nb-NO" sz="1100">
                        <a:effectLst/>
                        <a:latin typeface="Arial Unicode MS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72000" marR="7200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(1) </a:t>
                      </a:r>
                      <a:r>
                        <a:rPr lang="nb-NO" sz="1200">
                          <a:effectLst/>
                          <a:sym typeface="Wingdings" panose="05000000000000000000" pitchFamily="2" charset="2"/>
                        </a:rPr>
                        <a:t></a:t>
                      </a:r>
                      <a:endParaRPr lang="nb-NO" sz="800">
                        <a:effectLst/>
                        <a:latin typeface="Arial Unicode MS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72000" marR="7200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(2) </a:t>
                      </a:r>
                      <a:r>
                        <a:rPr lang="nb-NO" sz="1200">
                          <a:effectLst/>
                          <a:sym typeface="Wingdings" panose="05000000000000000000" pitchFamily="2" charset="2"/>
                        </a:rPr>
                        <a:t></a:t>
                      </a:r>
                      <a:endParaRPr lang="nb-NO" sz="800">
                        <a:effectLst/>
                        <a:latin typeface="Arial Unicode MS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72000" marR="7200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(3) </a:t>
                      </a:r>
                      <a:r>
                        <a:rPr lang="nb-NO" sz="1200">
                          <a:effectLst/>
                          <a:sym typeface="Wingdings" panose="05000000000000000000" pitchFamily="2" charset="2"/>
                        </a:rPr>
                        <a:t></a:t>
                      </a:r>
                      <a:endParaRPr lang="nb-NO" sz="800">
                        <a:effectLst/>
                        <a:latin typeface="Arial Unicode MS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72000" marR="7200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(4) </a:t>
                      </a:r>
                      <a:r>
                        <a:rPr lang="nb-NO" sz="1200">
                          <a:effectLst/>
                          <a:sym typeface="Wingdings" panose="05000000000000000000" pitchFamily="2" charset="2"/>
                        </a:rPr>
                        <a:t></a:t>
                      </a:r>
                      <a:endParaRPr lang="nb-NO" sz="800">
                        <a:effectLst/>
                        <a:latin typeface="Arial Unicode MS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72000" marR="7200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(5) </a:t>
                      </a:r>
                      <a:r>
                        <a:rPr lang="nb-NO" sz="1200">
                          <a:effectLst/>
                          <a:sym typeface="Wingdings" panose="05000000000000000000" pitchFamily="2" charset="2"/>
                        </a:rPr>
                        <a:t></a:t>
                      </a:r>
                      <a:endParaRPr lang="nb-NO" sz="800">
                        <a:effectLst/>
                        <a:latin typeface="Arial Unicode MS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72000" marR="7200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  <a:sym typeface="Wingdings" panose="05000000000000000000" pitchFamily="2" charset="2"/>
                        </a:rPr>
                        <a:t></a:t>
                      </a:r>
                      <a:endParaRPr lang="nb-NO" sz="800" dirty="0">
                        <a:effectLst/>
                        <a:latin typeface="Arial Unicode MS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72000" marR="72000" marT="36195" marB="36195" anchor="ctr"/>
                </a:tc>
                <a:extLst>
                  <a:ext uri="{0D108BD9-81ED-4DB2-BD59-A6C34878D82A}">
                    <a16:rowId xmlns:a16="http://schemas.microsoft.com/office/drawing/2014/main" val="2671287962"/>
                  </a:ext>
                </a:extLst>
              </a:tr>
              <a:tr h="266781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Mottak av tilbud</a:t>
                      </a:r>
                      <a:endParaRPr lang="nb-NO" sz="1100">
                        <a:effectLst/>
                        <a:latin typeface="Arial Unicode MS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72000" marR="7200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(1) </a:t>
                      </a:r>
                      <a:r>
                        <a:rPr lang="nb-NO" sz="1200">
                          <a:effectLst/>
                          <a:sym typeface="Wingdings" panose="05000000000000000000" pitchFamily="2" charset="2"/>
                        </a:rPr>
                        <a:t></a:t>
                      </a:r>
                      <a:endParaRPr lang="nb-NO" sz="800">
                        <a:effectLst/>
                        <a:latin typeface="Arial Unicode MS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72000" marR="7200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(2) </a:t>
                      </a:r>
                      <a:r>
                        <a:rPr lang="nb-NO" sz="1200">
                          <a:effectLst/>
                          <a:sym typeface="Wingdings" panose="05000000000000000000" pitchFamily="2" charset="2"/>
                        </a:rPr>
                        <a:t></a:t>
                      </a:r>
                      <a:endParaRPr lang="nb-NO" sz="800">
                        <a:effectLst/>
                        <a:latin typeface="Arial Unicode MS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72000" marR="7200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(3) </a:t>
                      </a:r>
                      <a:r>
                        <a:rPr lang="nb-NO" sz="1200">
                          <a:effectLst/>
                          <a:sym typeface="Wingdings" panose="05000000000000000000" pitchFamily="2" charset="2"/>
                        </a:rPr>
                        <a:t></a:t>
                      </a:r>
                      <a:endParaRPr lang="nb-NO" sz="800">
                        <a:effectLst/>
                        <a:latin typeface="Arial Unicode MS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72000" marR="7200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(4) </a:t>
                      </a:r>
                      <a:r>
                        <a:rPr lang="nb-NO" sz="1200">
                          <a:effectLst/>
                          <a:sym typeface="Wingdings" panose="05000000000000000000" pitchFamily="2" charset="2"/>
                        </a:rPr>
                        <a:t></a:t>
                      </a:r>
                      <a:endParaRPr lang="nb-NO" sz="800">
                        <a:effectLst/>
                        <a:latin typeface="Arial Unicode MS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72000" marR="7200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(5) </a:t>
                      </a:r>
                      <a:r>
                        <a:rPr lang="nb-NO" sz="1200">
                          <a:effectLst/>
                          <a:sym typeface="Wingdings" panose="05000000000000000000" pitchFamily="2" charset="2"/>
                        </a:rPr>
                        <a:t></a:t>
                      </a:r>
                      <a:endParaRPr lang="nb-NO" sz="800">
                        <a:effectLst/>
                        <a:latin typeface="Arial Unicode MS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72000" marR="7200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  <a:sym typeface="Wingdings" panose="05000000000000000000" pitchFamily="2" charset="2"/>
                        </a:rPr>
                        <a:t></a:t>
                      </a:r>
                      <a:endParaRPr lang="nb-NO" sz="800" dirty="0">
                        <a:effectLst/>
                        <a:latin typeface="Arial Unicode MS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72000" marR="72000" marT="36195" marB="36195" anchor="ctr"/>
                </a:tc>
                <a:extLst>
                  <a:ext uri="{0D108BD9-81ED-4DB2-BD59-A6C34878D82A}">
                    <a16:rowId xmlns:a16="http://schemas.microsoft.com/office/drawing/2014/main" val="555929159"/>
                  </a:ext>
                </a:extLst>
              </a:tr>
              <a:tr h="453854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b-NO" sz="1100" dirty="0">
                          <a:effectLst/>
                        </a:rPr>
                        <a:t>Kommunikasjon med leverandører gjennom konkurranseforløpet</a:t>
                      </a:r>
                      <a:endParaRPr lang="nb-NO" sz="1100" dirty="0">
                        <a:effectLst/>
                        <a:latin typeface="Arial Unicode MS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72000" marR="7200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(1) </a:t>
                      </a:r>
                      <a:r>
                        <a:rPr lang="nb-NO" sz="1200">
                          <a:effectLst/>
                          <a:sym typeface="Wingdings" panose="05000000000000000000" pitchFamily="2" charset="2"/>
                        </a:rPr>
                        <a:t></a:t>
                      </a:r>
                      <a:endParaRPr lang="nb-NO" sz="800">
                        <a:effectLst/>
                        <a:latin typeface="Arial Unicode MS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72000" marR="7200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(2) </a:t>
                      </a:r>
                      <a:r>
                        <a:rPr lang="nb-NO" sz="1200">
                          <a:effectLst/>
                          <a:sym typeface="Wingdings" panose="05000000000000000000" pitchFamily="2" charset="2"/>
                        </a:rPr>
                        <a:t></a:t>
                      </a:r>
                      <a:endParaRPr lang="nb-NO" sz="800">
                        <a:effectLst/>
                        <a:latin typeface="Arial Unicode MS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72000" marR="7200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(3) </a:t>
                      </a:r>
                      <a:r>
                        <a:rPr lang="nb-NO" sz="1200">
                          <a:effectLst/>
                          <a:sym typeface="Wingdings" panose="05000000000000000000" pitchFamily="2" charset="2"/>
                        </a:rPr>
                        <a:t></a:t>
                      </a:r>
                      <a:endParaRPr lang="nb-NO" sz="800">
                        <a:effectLst/>
                        <a:latin typeface="Arial Unicode MS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72000" marR="7200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(4) </a:t>
                      </a:r>
                      <a:r>
                        <a:rPr lang="nb-NO" sz="1200">
                          <a:effectLst/>
                          <a:sym typeface="Wingdings" panose="05000000000000000000" pitchFamily="2" charset="2"/>
                        </a:rPr>
                        <a:t></a:t>
                      </a:r>
                      <a:endParaRPr lang="nb-NO" sz="800">
                        <a:effectLst/>
                        <a:latin typeface="Arial Unicode MS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72000" marR="7200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(5) </a:t>
                      </a:r>
                      <a:r>
                        <a:rPr lang="nb-NO" sz="1200">
                          <a:effectLst/>
                          <a:sym typeface="Wingdings" panose="05000000000000000000" pitchFamily="2" charset="2"/>
                        </a:rPr>
                        <a:t></a:t>
                      </a:r>
                      <a:endParaRPr lang="nb-NO" sz="800">
                        <a:effectLst/>
                        <a:latin typeface="Arial Unicode MS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72000" marR="7200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  <a:sym typeface="Wingdings" panose="05000000000000000000" pitchFamily="2" charset="2"/>
                        </a:rPr>
                        <a:t></a:t>
                      </a:r>
                      <a:endParaRPr lang="nb-NO" sz="800" dirty="0">
                        <a:effectLst/>
                        <a:latin typeface="Arial Unicode MS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72000" marR="72000" marT="36195" marB="36195" anchor="ctr"/>
                </a:tc>
                <a:extLst>
                  <a:ext uri="{0D108BD9-81ED-4DB2-BD59-A6C34878D82A}">
                    <a16:rowId xmlns:a16="http://schemas.microsoft.com/office/drawing/2014/main" val="2844046954"/>
                  </a:ext>
                </a:extLst>
              </a:tr>
              <a:tr h="266781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Evaluering og tildeling av kontrakt</a:t>
                      </a:r>
                      <a:endParaRPr lang="nb-NO" sz="1100">
                        <a:effectLst/>
                        <a:latin typeface="Arial Unicode MS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72000" marR="7200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(1) </a:t>
                      </a:r>
                      <a:r>
                        <a:rPr lang="nb-NO" sz="1200">
                          <a:effectLst/>
                          <a:sym typeface="Wingdings" panose="05000000000000000000" pitchFamily="2" charset="2"/>
                        </a:rPr>
                        <a:t></a:t>
                      </a:r>
                      <a:endParaRPr lang="nb-NO" sz="800">
                        <a:effectLst/>
                        <a:latin typeface="Arial Unicode MS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72000" marR="7200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(2) </a:t>
                      </a:r>
                      <a:r>
                        <a:rPr lang="nb-NO" sz="1200">
                          <a:effectLst/>
                          <a:sym typeface="Wingdings" panose="05000000000000000000" pitchFamily="2" charset="2"/>
                        </a:rPr>
                        <a:t></a:t>
                      </a:r>
                      <a:endParaRPr lang="nb-NO" sz="800">
                        <a:effectLst/>
                        <a:latin typeface="Arial Unicode MS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72000" marR="7200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(3) </a:t>
                      </a:r>
                      <a:r>
                        <a:rPr lang="nb-NO" sz="1200">
                          <a:effectLst/>
                          <a:sym typeface="Wingdings" panose="05000000000000000000" pitchFamily="2" charset="2"/>
                        </a:rPr>
                        <a:t></a:t>
                      </a:r>
                      <a:endParaRPr lang="nb-NO" sz="800">
                        <a:effectLst/>
                        <a:latin typeface="Arial Unicode MS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72000" marR="7200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(4) </a:t>
                      </a:r>
                      <a:r>
                        <a:rPr lang="nb-NO" sz="1200">
                          <a:effectLst/>
                          <a:sym typeface="Wingdings" panose="05000000000000000000" pitchFamily="2" charset="2"/>
                        </a:rPr>
                        <a:t></a:t>
                      </a:r>
                      <a:endParaRPr lang="nb-NO" sz="800">
                        <a:effectLst/>
                        <a:latin typeface="Arial Unicode MS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72000" marR="7200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(5) </a:t>
                      </a:r>
                      <a:r>
                        <a:rPr lang="nb-NO" sz="1200">
                          <a:effectLst/>
                          <a:sym typeface="Wingdings" panose="05000000000000000000" pitchFamily="2" charset="2"/>
                        </a:rPr>
                        <a:t></a:t>
                      </a:r>
                      <a:endParaRPr lang="nb-NO" sz="800">
                        <a:effectLst/>
                        <a:latin typeface="Arial Unicode MS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72000" marR="7200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  <a:sym typeface="Wingdings" panose="05000000000000000000" pitchFamily="2" charset="2"/>
                        </a:rPr>
                        <a:t></a:t>
                      </a:r>
                      <a:endParaRPr lang="nb-NO" sz="800" dirty="0">
                        <a:effectLst/>
                        <a:latin typeface="Arial Unicode MS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72000" marR="72000" marT="36195" marB="36195" anchor="ctr"/>
                </a:tc>
                <a:extLst>
                  <a:ext uri="{0D108BD9-81ED-4DB2-BD59-A6C34878D82A}">
                    <a16:rowId xmlns:a16="http://schemas.microsoft.com/office/drawing/2014/main" val="2983078268"/>
                  </a:ext>
                </a:extLst>
              </a:tr>
              <a:tr h="266781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Ordrehåndtering</a:t>
                      </a:r>
                      <a:endParaRPr lang="nb-NO" sz="1100">
                        <a:effectLst/>
                        <a:latin typeface="Arial Unicode MS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72000" marR="7200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(1) </a:t>
                      </a:r>
                      <a:r>
                        <a:rPr lang="nb-NO" sz="1200">
                          <a:effectLst/>
                          <a:sym typeface="Wingdings" panose="05000000000000000000" pitchFamily="2" charset="2"/>
                        </a:rPr>
                        <a:t></a:t>
                      </a:r>
                      <a:endParaRPr lang="nb-NO" sz="800">
                        <a:effectLst/>
                        <a:latin typeface="Arial Unicode MS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72000" marR="7200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(2) </a:t>
                      </a:r>
                      <a:r>
                        <a:rPr lang="nb-NO" sz="1200">
                          <a:effectLst/>
                          <a:sym typeface="Wingdings" panose="05000000000000000000" pitchFamily="2" charset="2"/>
                        </a:rPr>
                        <a:t></a:t>
                      </a:r>
                      <a:endParaRPr lang="nb-NO" sz="800">
                        <a:effectLst/>
                        <a:latin typeface="Arial Unicode MS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72000" marR="7200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(3) </a:t>
                      </a:r>
                      <a:r>
                        <a:rPr lang="nb-NO" sz="1200">
                          <a:effectLst/>
                          <a:sym typeface="Wingdings" panose="05000000000000000000" pitchFamily="2" charset="2"/>
                        </a:rPr>
                        <a:t></a:t>
                      </a:r>
                      <a:endParaRPr lang="nb-NO" sz="800">
                        <a:effectLst/>
                        <a:latin typeface="Arial Unicode MS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72000" marR="7200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(4) </a:t>
                      </a:r>
                      <a:r>
                        <a:rPr lang="nb-NO" sz="1200">
                          <a:effectLst/>
                          <a:sym typeface="Wingdings" panose="05000000000000000000" pitchFamily="2" charset="2"/>
                        </a:rPr>
                        <a:t></a:t>
                      </a:r>
                      <a:endParaRPr lang="nb-NO" sz="800">
                        <a:effectLst/>
                        <a:latin typeface="Arial Unicode MS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72000" marR="7200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(5) </a:t>
                      </a:r>
                      <a:r>
                        <a:rPr lang="nb-NO" sz="1200">
                          <a:effectLst/>
                          <a:sym typeface="Wingdings" panose="05000000000000000000" pitchFamily="2" charset="2"/>
                        </a:rPr>
                        <a:t></a:t>
                      </a:r>
                      <a:endParaRPr lang="nb-NO" sz="800">
                        <a:effectLst/>
                        <a:latin typeface="Arial Unicode MS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72000" marR="7200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  <a:sym typeface="Wingdings" panose="05000000000000000000" pitchFamily="2" charset="2"/>
                        </a:rPr>
                        <a:t></a:t>
                      </a:r>
                      <a:endParaRPr lang="nb-NO" sz="800" dirty="0">
                        <a:effectLst/>
                        <a:latin typeface="Arial Unicode MS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72000" marR="72000" marT="36195" marB="36195" anchor="ctr"/>
                </a:tc>
                <a:extLst>
                  <a:ext uri="{0D108BD9-81ED-4DB2-BD59-A6C34878D82A}">
                    <a16:rowId xmlns:a16="http://schemas.microsoft.com/office/drawing/2014/main" val="3741268654"/>
                  </a:ext>
                </a:extLst>
              </a:tr>
              <a:tr h="266781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Mottak av faktura</a:t>
                      </a:r>
                      <a:endParaRPr lang="nb-NO" sz="1100">
                        <a:effectLst/>
                        <a:latin typeface="Arial Unicode MS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72000" marR="7200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(1) </a:t>
                      </a:r>
                      <a:r>
                        <a:rPr lang="nb-NO" sz="1200">
                          <a:effectLst/>
                          <a:sym typeface="Wingdings" panose="05000000000000000000" pitchFamily="2" charset="2"/>
                        </a:rPr>
                        <a:t></a:t>
                      </a:r>
                      <a:endParaRPr lang="nb-NO" sz="800">
                        <a:effectLst/>
                        <a:latin typeface="Arial Unicode MS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72000" marR="7200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(2) </a:t>
                      </a:r>
                      <a:r>
                        <a:rPr lang="nb-NO" sz="1200">
                          <a:effectLst/>
                          <a:sym typeface="Wingdings" panose="05000000000000000000" pitchFamily="2" charset="2"/>
                        </a:rPr>
                        <a:t></a:t>
                      </a:r>
                      <a:endParaRPr lang="nb-NO" sz="800">
                        <a:effectLst/>
                        <a:latin typeface="Arial Unicode MS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72000" marR="7200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(3) </a:t>
                      </a:r>
                      <a:r>
                        <a:rPr lang="nb-NO" sz="1200">
                          <a:effectLst/>
                          <a:sym typeface="Wingdings" panose="05000000000000000000" pitchFamily="2" charset="2"/>
                        </a:rPr>
                        <a:t></a:t>
                      </a:r>
                      <a:endParaRPr lang="nb-NO" sz="800">
                        <a:effectLst/>
                        <a:latin typeface="Arial Unicode MS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72000" marR="7200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(4) </a:t>
                      </a:r>
                      <a:r>
                        <a:rPr lang="nb-NO" sz="1200">
                          <a:effectLst/>
                          <a:sym typeface="Wingdings" panose="05000000000000000000" pitchFamily="2" charset="2"/>
                        </a:rPr>
                        <a:t></a:t>
                      </a:r>
                      <a:endParaRPr lang="nb-NO" sz="800">
                        <a:effectLst/>
                        <a:latin typeface="Arial Unicode MS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72000" marR="7200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(5) </a:t>
                      </a:r>
                      <a:r>
                        <a:rPr lang="nb-NO" sz="1200">
                          <a:effectLst/>
                          <a:sym typeface="Wingdings" panose="05000000000000000000" pitchFamily="2" charset="2"/>
                        </a:rPr>
                        <a:t></a:t>
                      </a:r>
                      <a:endParaRPr lang="nb-NO" sz="800">
                        <a:effectLst/>
                        <a:latin typeface="Arial Unicode MS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72000" marR="7200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  <a:sym typeface="Wingdings" panose="05000000000000000000" pitchFamily="2" charset="2"/>
                        </a:rPr>
                        <a:t></a:t>
                      </a:r>
                      <a:endParaRPr lang="nb-NO" sz="800" dirty="0">
                        <a:effectLst/>
                        <a:latin typeface="Arial Unicode MS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72000" marR="72000" marT="36195" marB="36195" anchor="ctr"/>
                </a:tc>
                <a:extLst>
                  <a:ext uri="{0D108BD9-81ED-4DB2-BD59-A6C34878D82A}">
                    <a16:rowId xmlns:a16="http://schemas.microsoft.com/office/drawing/2014/main" val="1367545765"/>
                  </a:ext>
                </a:extLst>
              </a:tr>
              <a:tr h="266781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Kontroll av faktura</a:t>
                      </a:r>
                      <a:endParaRPr lang="nb-NO" sz="1100">
                        <a:effectLst/>
                        <a:latin typeface="Arial Unicode MS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72000" marR="7200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(1) </a:t>
                      </a:r>
                      <a:r>
                        <a:rPr lang="nb-NO" sz="1200">
                          <a:effectLst/>
                          <a:sym typeface="Wingdings" panose="05000000000000000000" pitchFamily="2" charset="2"/>
                        </a:rPr>
                        <a:t></a:t>
                      </a:r>
                      <a:endParaRPr lang="nb-NO" sz="800">
                        <a:effectLst/>
                        <a:latin typeface="Arial Unicode MS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72000" marR="7200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(2) </a:t>
                      </a:r>
                      <a:r>
                        <a:rPr lang="nb-NO" sz="1200">
                          <a:effectLst/>
                          <a:sym typeface="Wingdings" panose="05000000000000000000" pitchFamily="2" charset="2"/>
                        </a:rPr>
                        <a:t></a:t>
                      </a:r>
                      <a:endParaRPr lang="nb-NO" sz="800">
                        <a:effectLst/>
                        <a:latin typeface="Arial Unicode MS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72000" marR="7200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(3) </a:t>
                      </a:r>
                      <a:r>
                        <a:rPr lang="nb-NO" sz="1200">
                          <a:effectLst/>
                          <a:sym typeface="Wingdings" panose="05000000000000000000" pitchFamily="2" charset="2"/>
                        </a:rPr>
                        <a:t></a:t>
                      </a:r>
                      <a:endParaRPr lang="nb-NO" sz="800">
                        <a:effectLst/>
                        <a:latin typeface="Arial Unicode MS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72000" marR="7200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(4) </a:t>
                      </a:r>
                      <a:r>
                        <a:rPr lang="nb-NO" sz="1200">
                          <a:effectLst/>
                          <a:sym typeface="Wingdings" panose="05000000000000000000" pitchFamily="2" charset="2"/>
                        </a:rPr>
                        <a:t></a:t>
                      </a:r>
                      <a:endParaRPr lang="nb-NO" sz="800">
                        <a:effectLst/>
                        <a:latin typeface="Arial Unicode MS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72000" marR="7200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(5) </a:t>
                      </a:r>
                      <a:r>
                        <a:rPr lang="nb-NO" sz="1200">
                          <a:effectLst/>
                          <a:sym typeface="Wingdings" panose="05000000000000000000" pitchFamily="2" charset="2"/>
                        </a:rPr>
                        <a:t></a:t>
                      </a:r>
                      <a:endParaRPr lang="nb-NO" sz="800">
                        <a:effectLst/>
                        <a:latin typeface="Arial Unicode MS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72000" marR="7200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  <a:sym typeface="Wingdings" panose="05000000000000000000" pitchFamily="2" charset="2"/>
                        </a:rPr>
                        <a:t></a:t>
                      </a:r>
                      <a:endParaRPr lang="nb-NO" sz="800" dirty="0">
                        <a:effectLst/>
                        <a:latin typeface="Arial Unicode MS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72000" marR="72000" marT="36195" marB="36195" anchor="ctr"/>
                </a:tc>
                <a:extLst>
                  <a:ext uri="{0D108BD9-81ED-4DB2-BD59-A6C34878D82A}">
                    <a16:rowId xmlns:a16="http://schemas.microsoft.com/office/drawing/2014/main" val="3939333041"/>
                  </a:ext>
                </a:extLst>
              </a:tr>
              <a:tr h="266781"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b-NO" sz="1100">
                          <a:effectLst/>
                        </a:rPr>
                        <a:t>Oppfølging av inngåtte avtaler</a:t>
                      </a:r>
                      <a:endParaRPr lang="nb-NO" sz="1100">
                        <a:effectLst/>
                        <a:latin typeface="Arial Unicode MS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72000" marR="7200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(1) </a:t>
                      </a:r>
                      <a:r>
                        <a:rPr lang="nb-NO" sz="1200">
                          <a:effectLst/>
                          <a:sym typeface="Wingdings" panose="05000000000000000000" pitchFamily="2" charset="2"/>
                        </a:rPr>
                        <a:t></a:t>
                      </a:r>
                      <a:endParaRPr lang="nb-NO" sz="800">
                        <a:effectLst/>
                        <a:latin typeface="Arial Unicode MS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72000" marR="7200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b-NO" sz="800" dirty="0">
                          <a:effectLst/>
                        </a:rPr>
                        <a:t>(2) </a:t>
                      </a:r>
                      <a:r>
                        <a:rPr lang="nb-NO" sz="1200" dirty="0">
                          <a:effectLst/>
                          <a:sym typeface="Wingdings" panose="05000000000000000000" pitchFamily="2" charset="2"/>
                        </a:rPr>
                        <a:t></a:t>
                      </a:r>
                      <a:endParaRPr lang="nb-NO" sz="800" dirty="0">
                        <a:effectLst/>
                        <a:latin typeface="Arial Unicode MS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72000" marR="7200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(3) </a:t>
                      </a:r>
                      <a:r>
                        <a:rPr lang="nb-NO" sz="1200">
                          <a:effectLst/>
                          <a:sym typeface="Wingdings" panose="05000000000000000000" pitchFamily="2" charset="2"/>
                        </a:rPr>
                        <a:t></a:t>
                      </a:r>
                      <a:endParaRPr lang="nb-NO" sz="800">
                        <a:effectLst/>
                        <a:latin typeface="Arial Unicode MS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72000" marR="7200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(4) </a:t>
                      </a:r>
                      <a:r>
                        <a:rPr lang="nb-NO" sz="1200">
                          <a:effectLst/>
                          <a:sym typeface="Wingdings" panose="05000000000000000000" pitchFamily="2" charset="2"/>
                        </a:rPr>
                        <a:t></a:t>
                      </a:r>
                      <a:endParaRPr lang="nb-NO" sz="800">
                        <a:effectLst/>
                        <a:latin typeface="Arial Unicode MS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72000" marR="7200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b-NO" sz="800">
                          <a:effectLst/>
                        </a:rPr>
                        <a:t>(5) </a:t>
                      </a:r>
                      <a:r>
                        <a:rPr lang="nb-NO" sz="1200">
                          <a:effectLst/>
                          <a:sym typeface="Wingdings" panose="05000000000000000000" pitchFamily="2" charset="2"/>
                        </a:rPr>
                        <a:t></a:t>
                      </a:r>
                      <a:endParaRPr lang="nb-NO" sz="800">
                        <a:effectLst/>
                        <a:latin typeface="Arial Unicode MS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72000" marR="72000" marT="36195" marB="3619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nb-NO" sz="1200" dirty="0">
                          <a:effectLst/>
                          <a:sym typeface="Wingdings" panose="05000000000000000000" pitchFamily="2" charset="2"/>
                        </a:rPr>
                        <a:t></a:t>
                      </a:r>
                      <a:endParaRPr lang="nb-NO" sz="800" dirty="0">
                        <a:effectLst/>
                        <a:latin typeface="Arial Unicode MS"/>
                        <a:ea typeface="Times New Roman" panose="02020603050405020304" pitchFamily="18" charset="0"/>
                        <a:cs typeface="Verdana" panose="020B0604030504040204" pitchFamily="34" charset="0"/>
                      </a:endParaRPr>
                    </a:p>
                  </a:txBody>
                  <a:tcPr marL="72000" marR="72000" marT="36195" marB="36195" anchor="ctr"/>
                </a:tc>
                <a:extLst>
                  <a:ext uri="{0D108BD9-81ED-4DB2-BD59-A6C34878D82A}">
                    <a16:rowId xmlns:a16="http://schemas.microsoft.com/office/drawing/2014/main" val="35212597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08844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800225" y="467404"/>
            <a:ext cx="11701463" cy="972774"/>
          </a:xfrm>
        </p:spPr>
        <p:txBody>
          <a:bodyPr>
            <a:normAutofit fontScale="90000"/>
          </a:bodyPr>
          <a:lstStyle/>
          <a:p>
            <a:r>
              <a:rPr lang="nb-NO" sz="4267" dirty="0"/>
              <a:t>Kartlegge virksomhetens behov innenfor kategorien – aktuelle spørsmål til hjelp:</a:t>
            </a:r>
          </a:p>
        </p:txBody>
      </p:sp>
      <p:graphicFrame>
        <p:nvGraphicFramePr>
          <p:cNvPr id="6" name="Tabell 5">
            <a:extLst>
              <a:ext uri="{FF2B5EF4-FFF2-40B4-BE49-F238E27FC236}">
                <a16:creationId xmlns:a16="http://schemas.microsoft.com/office/drawing/2014/main" id="{6F14E0E4-778C-4DBD-ABD3-6647C5D023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3224406"/>
              </p:ext>
            </p:extLst>
          </p:nvPr>
        </p:nvGraphicFramePr>
        <p:xfrm>
          <a:off x="1800225" y="2005662"/>
          <a:ext cx="11701463" cy="64645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5539">
                  <a:extLst>
                    <a:ext uri="{9D8B030D-6E8A-4147-A177-3AD203B41FA5}">
                      <a16:colId xmlns:a16="http://schemas.microsoft.com/office/drawing/2014/main" val="3983888380"/>
                    </a:ext>
                  </a:extLst>
                </a:gridCol>
                <a:gridCol w="9385924">
                  <a:extLst>
                    <a:ext uri="{9D8B030D-6E8A-4147-A177-3AD203B41FA5}">
                      <a16:colId xmlns:a16="http://schemas.microsoft.com/office/drawing/2014/main" val="2047700021"/>
                    </a:ext>
                  </a:extLst>
                </a:gridCol>
              </a:tblGrid>
              <a:tr h="493821">
                <a:tc>
                  <a:txBody>
                    <a:bodyPr/>
                    <a:lstStyle/>
                    <a:p>
                      <a:r>
                        <a:rPr lang="nb-NO" sz="1600" dirty="0"/>
                        <a:t>Tema: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600" dirty="0"/>
                        <a:t>Spørsmål: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6853327"/>
                  </a:ext>
                </a:extLst>
              </a:tr>
              <a:tr h="852964">
                <a:tc>
                  <a:txBody>
                    <a:bodyPr/>
                    <a:lstStyle/>
                    <a:p>
                      <a:r>
                        <a:rPr lang="nb-NO" sz="1600" dirty="0"/>
                        <a:t>Strategi: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12190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600" dirty="0"/>
                        <a:t>Hva sier virksomhetsstrategien? </a:t>
                      </a:r>
                    </a:p>
                    <a:p>
                      <a:pPr marL="285750" marR="0" lvl="0" indent="-285750" algn="l" defTabSz="12190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600" dirty="0"/>
                        <a:t>Hvordan er sammenhengen mellom innkjøp og virksomhetsstrategien?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1988720"/>
                  </a:ext>
                </a:extLst>
              </a:tr>
              <a:tr h="852964">
                <a:tc>
                  <a:txBody>
                    <a:bodyPr/>
                    <a:lstStyle/>
                    <a:p>
                      <a:pPr marL="0" marR="0" lvl="0" indent="0" algn="l" defTabSz="12190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dirty="0"/>
                        <a:t>Regelverk: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12190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600" dirty="0"/>
                        <a:t>Hvilke regelverk legger føringer på virksomheten? </a:t>
                      </a:r>
                    </a:p>
                    <a:p>
                      <a:pPr marL="285750" marR="0" lvl="0" indent="-285750" algn="l" defTabSz="12190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600" dirty="0"/>
                        <a:t>Hvilke restriksjoner plasserer leverandørene på oss?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7171680"/>
                  </a:ext>
                </a:extLst>
              </a:tr>
              <a:tr h="1571250">
                <a:tc>
                  <a:txBody>
                    <a:bodyPr/>
                    <a:lstStyle/>
                    <a:p>
                      <a:pPr marL="0" marR="0" lvl="0" indent="0" algn="l" defTabSz="12190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dirty="0"/>
                        <a:t>Kvalitet: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600" dirty="0"/>
                        <a:t>Hvem definerer kvalitetsstandarden?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600" dirty="0"/>
                        <a:t>Hvilke standarder </a:t>
                      </a:r>
                      <a:r>
                        <a:rPr lang="nb-NO" sz="1600" u="sng" dirty="0"/>
                        <a:t>vil</a:t>
                      </a:r>
                      <a:r>
                        <a:rPr lang="nb-NO" sz="1600" dirty="0"/>
                        <a:t> dere ha?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600" dirty="0"/>
                        <a:t>Hvilke standarder </a:t>
                      </a:r>
                      <a:r>
                        <a:rPr lang="nb-NO" sz="1600" u="sng" dirty="0"/>
                        <a:t>må</a:t>
                      </a:r>
                      <a:r>
                        <a:rPr lang="nb-NO" sz="1600" dirty="0"/>
                        <a:t> dere ha?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600" dirty="0"/>
                        <a:t>Hvilke standarder synes leverandørene er vanskelig å levere?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8850186"/>
                  </a:ext>
                </a:extLst>
              </a:tr>
              <a:tr h="493821">
                <a:tc>
                  <a:txBody>
                    <a:bodyPr/>
                    <a:lstStyle/>
                    <a:p>
                      <a:pPr marL="0" marR="0" lvl="0" indent="0" algn="l" defTabSz="12190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dirty="0"/>
                        <a:t>Tjenester: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12190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600" dirty="0"/>
                        <a:t>Hvilke rapporteringsrutiner, fakturering og opplæring er relevant?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9737545"/>
                  </a:ext>
                </a:extLst>
              </a:tr>
              <a:tr h="493821">
                <a:tc>
                  <a:txBody>
                    <a:bodyPr/>
                    <a:lstStyle/>
                    <a:p>
                      <a:r>
                        <a:rPr lang="nb-NO" sz="1600" dirty="0"/>
                        <a:t>Kostnad: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12190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600" dirty="0"/>
                        <a:t>Hva er budsjettramme, prisrisiko (fast eller variabel pris), tidsrisiko (betalingstidspunkt) </a:t>
                      </a:r>
                      <a:r>
                        <a:rPr lang="nb-NO" sz="1600" dirty="0" err="1"/>
                        <a:t>etc</a:t>
                      </a:r>
                      <a:r>
                        <a:rPr lang="nb-NO" sz="1600" dirty="0"/>
                        <a:t>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8612564"/>
                  </a:ext>
                </a:extLst>
              </a:tr>
              <a:tr h="852964">
                <a:tc>
                  <a:txBody>
                    <a:bodyPr/>
                    <a:lstStyle/>
                    <a:p>
                      <a:r>
                        <a:rPr lang="nb-NO" sz="1600" dirty="0"/>
                        <a:t>Innovasjon: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12190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600" dirty="0"/>
                        <a:t>Ambisjoner for nye tjeneste eller produktmuligheter?</a:t>
                      </a:r>
                    </a:p>
                    <a:p>
                      <a:pPr marL="285750" marR="0" lvl="0" indent="-285750" algn="l" defTabSz="12190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600" dirty="0"/>
                        <a:t>Hvordan kan vi åpne for mest mulig innovasjon?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3800726"/>
                  </a:ext>
                </a:extLst>
              </a:tr>
              <a:tr h="852964">
                <a:tc>
                  <a:txBody>
                    <a:bodyPr/>
                    <a:lstStyle/>
                    <a:p>
                      <a:r>
                        <a:rPr lang="nb-NO" sz="1600" dirty="0"/>
                        <a:t>Miljøkrav: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12190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600" dirty="0"/>
                        <a:t>Hvilke lovkrav må vi forholde oss til?</a:t>
                      </a:r>
                    </a:p>
                    <a:p>
                      <a:pPr marL="285750" marR="0" lvl="0" indent="-285750" algn="l" defTabSz="12190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600" dirty="0"/>
                        <a:t>Hvilke ambisjoner ligger i virksomhetsstrategien?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65825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40261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Interessentanalyse</a:t>
            </a:r>
          </a:p>
        </p:txBody>
      </p:sp>
      <p:graphicFrame>
        <p:nvGraphicFramePr>
          <p:cNvPr id="6" name="Plassholder for innhold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7155733"/>
              </p:ext>
            </p:extLst>
          </p:nvPr>
        </p:nvGraphicFramePr>
        <p:xfrm>
          <a:off x="1873797" y="2123088"/>
          <a:ext cx="12912235" cy="53358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714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21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812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28368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283687">
                  <a:extLst>
                    <a:ext uri="{9D8B030D-6E8A-4147-A177-3AD203B41FA5}">
                      <a16:colId xmlns:a16="http://schemas.microsoft.com/office/drawing/2014/main" val="3821015663"/>
                    </a:ext>
                  </a:extLst>
                </a:gridCol>
              </a:tblGrid>
              <a:tr h="1415744">
                <a:tc>
                  <a:txBody>
                    <a:bodyPr/>
                    <a:lstStyle/>
                    <a:p>
                      <a:r>
                        <a:rPr lang="nb-NO" sz="2000" dirty="0"/>
                        <a:t>Rolle i organisasjonen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nb-NO" sz="2000" dirty="0"/>
                        <a:t>Ansvar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nb-NO" sz="2000" dirty="0"/>
                        <a:t>Avdeling/ enhet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nb-NO" sz="2000" dirty="0"/>
                        <a:t>Rolle i teamet?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nb-NO" sz="2000" dirty="0"/>
                        <a:t>Behov for særskilt kommunikasjon?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5850">
                <a:tc>
                  <a:txBody>
                    <a:bodyPr/>
                    <a:lstStyle/>
                    <a:p>
                      <a:r>
                        <a:rPr lang="nb-NO" sz="2000" dirty="0"/>
                        <a:t>Budsjetteier/linjeleder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nb-NO" sz="20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nb-NO" sz="20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nb-NO" sz="20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nb-NO" sz="200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5850">
                <a:tc>
                  <a:txBody>
                    <a:bodyPr/>
                    <a:lstStyle/>
                    <a:p>
                      <a:r>
                        <a:rPr lang="nb-NO" sz="2000" dirty="0"/>
                        <a:t>Fagekspert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nb-NO" sz="20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nb-NO" sz="20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nb-NO" sz="20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nb-NO" sz="200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5850">
                <a:tc>
                  <a:txBody>
                    <a:bodyPr/>
                    <a:lstStyle/>
                    <a:p>
                      <a:r>
                        <a:rPr lang="nb-NO" sz="2000" dirty="0"/>
                        <a:t>Miljørådgiver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nb-NO" sz="20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nb-NO" sz="20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nb-NO" sz="20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nb-NO" sz="200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1302">
                <a:tc>
                  <a:txBody>
                    <a:bodyPr/>
                    <a:lstStyle/>
                    <a:p>
                      <a:r>
                        <a:rPr lang="nb-NO" sz="2000" dirty="0"/>
                        <a:t>Økonomi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nb-NO" sz="20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nb-NO" sz="20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nb-NO" sz="20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nb-NO" sz="200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21302">
                <a:tc>
                  <a:txBody>
                    <a:bodyPr/>
                    <a:lstStyle/>
                    <a:p>
                      <a:r>
                        <a:rPr lang="nb-NO" sz="2000" dirty="0"/>
                        <a:t>Andre?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nb-NO" sz="20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nb-NO" sz="20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nb-NO" sz="20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endParaRPr lang="nb-NO" sz="200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2121268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973345"/>
      </p:ext>
    </p:extLst>
  </p:cSld>
  <p:clrMapOvr>
    <a:masterClrMapping/>
  </p:clrMapOvr>
</p:sld>
</file>

<file path=ppt/theme/theme1.xml><?xml version="1.0" encoding="utf-8"?>
<a:theme xmlns:a="http://schemas.openxmlformats.org/drawingml/2006/main" name="DIFI PPTmal">
  <a:themeElements>
    <a:clrScheme name="DIFI">
      <a:dk1>
        <a:sysClr val="windowText" lastClr="000000"/>
      </a:dk1>
      <a:lt1>
        <a:sysClr val="window" lastClr="FFFFFF"/>
      </a:lt1>
      <a:dk2>
        <a:srgbClr val="23344F"/>
      </a:dk2>
      <a:lt2>
        <a:srgbClr val="E7E6E6"/>
      </a:lt2>
      <a:accent1>
        <a:srgbClr val="000066"/>
      </a:accent1>
      <a:accent2>
        <a:srgbClr val="00CCFF"/>
      </a:accent2>
      <a:accent3>
        <a:srgbClr val="F0E6D8"/>
      </a:accent3>
      <a:accent4>
        <a:srgbClr val="9B6396"/>
      </a:accent4>
      <a:accent5>
        <a:srgbClr val="336699"/>
      </a:accent5>
      <a:accent6>
        <a:srgbClr val="743068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8" id="{6E97D180-8209-4888-A2B1-561BC8DDEB41}" vid="{05FDF0B4-06B6-4D0C-B7DA-E489E57FA4FB}"/>
    </a:ext>
  </a:extLst>
</a:theme>
</file>

<file path=ppt/theme/theme2.xml><?xml version="1.0" encoding="utf-8"?>
<a:theme xmlns:a="http://schemas.openxmlformats.org/drawingml/2006/main" name="Blå slides">
  <a:themeElements>
    <a:clrScheme name="DIFI">
      <a:dk1>
        <a:sysClr val="windowText" lastClr="000000"/>
      </a:dk1>
      <a:lt1>
        <a:sysClr val="window" lastClr="FFFFFF"/>
      </a:lt1>
      <a:dk2>
        <a:srgbClr val="23344F"/>
      </a:dk2>
      <a:lt2>
        <a:srgbClr val="E7E6E6"/>
      </a:lt2>
      <a:accent1>
        <a:srgbClr val="000066"/>
      </a:accent1>
      <a:accent2>
        <a:srgbClr val="00CCFF"/>
      </a:accent2>
      <a:accent3>
        <a:srgbClr val="F0E6D8"/>
      </a:accent3>
      <a:accent4>
        <a:srgbClr val="9B6396"/>
      </a:accent4>
      <a:accent5>
        <a:srgbClr val="336699"/>
      </a:accent5>
      <a:accent6>
        <a:srgbClr val="743068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8" id="{6E97D180-8209-4888-A2B1-561BC8DDEB41}" vid="{5C725029-A247-4852-8B32-1068A4826B74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D088B15BB20EB48BFF0982DC2D73C67" ma:contentTypeVersion="2" ma:contentTypeDescription="Opprett et nytt dokument." ma:contentTypeScope="" ma:versionID="c9b702948b9856d1b2de5806e35ccbc5">
  <xsd:schema xmlns:xsd="http://www.w3.org/2001/XMLSchema" xmlns:xs="http://www.w3.org/2001/XMLSchema" xmlns:p="http://schemas.microsoft.com/office/2006/metadata/properties" xmlns:ns2="f36dd7d5-2e90-4a55-b145-5f9c6d20cea1" targetNamespace="http://schemas.microsoft.com/office/2006/metadata/properties" ma:root="true" ma:fieldsID="2fa57d7d75bb66b6b3862e3f94544cc8" ns2:_="">
    <xsd:import namespace="f36dd7d5-2e90-4a55-b145-5f9c6d20cea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6dd7d5-2e90-4a55-b145-5f9c6d20cea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39FFBD8-250F-4AD7-BF84-E82EE199E27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494FA57-E31E-4E4B-83AB-98078CD6273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36dd7d5-2e90-4a55-b145-5f9c6d20cea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E28BB25-4385-4879-A188-87552B39426B}">
  <ds:schemaRefs>
    <ds:schemaRef ds:uri="http://schemas.microsoft.com/office/2006/documentManagement/types"/>
    <ds:schemaRef ds:uri="http://purl.org/dc/dcmitype/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f36dd7d5-2e90-4a55-b145-5f9c6d20cea1"/>
    <ds:schemaRef ds:uri="http://schemas.microsoft.com/office/infopath/2007/PartnerControls"/>
    <ds:schemaRef ds:uri="http://purl.org/dc/terms/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Difi - Norsk standard mal</Template>
  <TotalTime>1594</TotalTime>
  <Words>841</Words>
  <Application>Microsoft Office PowerPoint</Application>
  <PresentationFormat>Egendefinert</PresentationFormat>
  <Paragraphs>233</Paragraphs>
  <Slides>6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7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6</vt:i4>
      </vt:variant>
    </vt:vector>
  </HeadingPairs>
  <TitlesOfParts>
    <vt:vector size="15" baseType="lpstr">
      <vt:lpstr>ＭＳ Ｐゴシック</vt:lpstr>
      <vt:lpstr>Arial</vt:lpstr>
      <vt:lpstr>Arial Unicode MS</vt:lpstr>
      <vt:lpstr>Calibri</vt:lpstr>
      <vt:lpstr>Times New Roman</vt:lpstr>
      <vt:lpstr>Verdana</vt:lpstr>
      <vt:lpstr>Wingdings</vt:lpstr>
      <vt:lpstr>DIFI PPTmal</vt:lpstr>
      <vt:lpstr>Blå slides</vt:lpstr>
      <vt:lpstr>Interne analyser - for utvikling av kategoristrategi</vt:lpstr>
      <vt:lpstr>Detaljert spendanalyse  </vt:lpstr>
      <vt:lpstr>Oversikt over eksisterende leverandører og avtaler</vt:lpstr>
      <vt:lpstr>Sjekkliste for digital modenhet og potensial i kategorien</vt:lpstr>
      <vt:lpstr>Kartlegge virksomhetens behov innenfor kategorien – aktuelle spørsmål til hjelp:</vt:lpstr>
      <vt:lpstr>Interessentanalyse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Spendanalyse</dc:title>
  <dc:creator>Nordstrand, Birgit Enger</dc:creator>
  <cp:lastModifiedBy>Nordstrand, Birgit Enger</cp:lastModifiedBy>
  <cp:revision>2</cp:revision>
  <dcterms:created xsi:type="dcterms:W3CDTF">2018-10-04T11:40:54Z</dcterms:created>
  <dcterms:modified xsi:type="dcterms:W3CDTF">2018-10-25T11:51:30Z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0x010100FD088B15BB20EB48BFF0982DC2D73C67</vt:lpwstr>
  </property>
</Properties>
</file>