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3.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730" r:id="rId5"/>
    <p:sldMasterId id="2147483794" r:id="rId6"/>
    <p:sldMasterId id="2147483850" r:id="rId7"/>
  </p:sldMasterIdLst>
  <p:notesMasterIdLst>
    <p:notesMasterId r:id="rId11"/>
  </p:notesMasterIdLst>
  <p:sldIdLst>
    <p:sldId id="2141411873" r:id="rId8"/>
    <p:sldId id="2141411870" r:id="rId9"/>
    <p:sldId id="2141411868" r:id="rId10"/>
  </p:sldIdLst>
  <p:sldSz cx="12192000" cy="6858000"/>
  <p:notesSz cx="6669088" cy="97536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8C3534-3999-4C78-9D3A-CAB071CA7B3B}" name="Anna Katrine Asprem Hvardal" initials="AH" userId="S::annakatrineasprem.hvardal@dfo.no::b8fa0b22-0758-49db-ac53-c2dd84682ca9" providerId="AD"/>
  <p188:author id="{2B32C4F2-AA42-B5B1-7B1C-2C35C84A79BB}" name="Terese Aas" initials="TA" userId="S::terese.aas@dfo.no::4d6298ad-11bb-42a0-8252-f3f6a1bc0a6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BDDE2"/>
    <a:srgbClr val="0097AB"/>
    <a:srgbClr val="669DBD"/>
    <a:srgbClr val="2A578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B1CF53-A6D2-4A36-A6B8-E24B227C8317}" v="126" dt="2023-10-26T13:11:23.84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125"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 Stormo Andersen" userId="S::monastormo.andersen@dfo.no::063d44b4-58aa-43a3-b159-e028bd6f29a9" providerId="AD" clId="Web-{95E383D9-E290-4814-A8ED-CAE1BFD59789}"/>
    <pc:docChg chg="modSld sldOrd">
      <pc:chgData name="Mona Stormo Andersen" userId="S::monastormo.andersen@dfo.no::063d44b4-58aa-43a3-b159-e028bd6f29a9" providerId="AD" clId="Web-{95E383D9-E290-4814-A8ED-CAE1BFD59789}" dt="2023-09-15T08:46:11.741" v="41" actId="20577"/>
      <pc:docMkLst>
        <pc:docMk/>
      </pc:docMkLst>
      <pc:sldChg chg="ord">
        <pc:chgData name="Mona Stormo Andersen" userId="S::monastormo.andersen@dfo.no::063d44b4-58aa-43a3-b159-e028bd6f29a9" providerId="AD" clId="Web-{95E383D9-E290-4814-A8ED-CAE1BFD59789}" dt="2023-09-15T08:43:46.610" v="29"/>
        <pc:sldMkLst>
          <pc:docMk/>
          <pc:sldMk cId="2534837723" sldId="2141411869"/>
        </pc:sldMkLst>
      </pc:sldChg>
      <pc:sldChg chg="modSp">
        <pc:chgData name="Mona Stormo Andersen" userId="S::monastormo.andersen@dfo.no::063d44b4-58aa-43a3-b159-e028bd6f29a9" providerId="AD" clId="Web-{95E383D9-E290-4814-A8ED-CAE1BFD59789}" dt="2023-09-15T08:46:11.741" v="41" actId="20577"/>
        <pc:sldMkLst>
          <pc:docMk/>
          <pc:sldMk cId="2685886358" sldId="2141411871"/>
        </pc:sldMkLst>
        <pc:spChg chg="mod">
          <ac:chgData name="Mona Stormo Andersen" userId="S::monastormo.andersen@dfo.no::063d44b4-58aa-43a3-b159-e028bd6f29a9" providerId="AD" clId="Web-{95E383D9-E290-4814-A8ED-CAE1BFD59789}" dt="2023-09-15T08:46:11.741" v="41" actId="20577"/>
          <ac:spMkLst>
            <pc:docMk/>
            <pc:sldMk cId="2685886358" sldId="2141411871"/>
            <ac:spMk id="2" creationId="{53B6BD47-5690-12E2-C729-9659C94F82D9}"/>
          </ac:spMkLst>
        </pc:spChg>
      </pc:sldChg>
      <pc:sldChg chg="modSp">
        <pc:chgData name="Mona Stormo Andersen" userId="S::monastormo.andersen@dfo.no::063d44b4-58aa-43a3-b159-e028bd6f29a9" providerId="AD" clId="Web-{95E383D9-E290-4814-A8ED-CAE1BFD59789}" dt="2023-09-15T08:34:27.912" v="28" actId="20577"/>
        <pc:sldMkLst>
          <pc:docMk/>
          <pc:sldMk cId="3622896525" sldId="2141411872"/>
        </pc:sldMkLst>
        <pc:spChg chg="mod">
          <ac:chgData name="Mona Stormo Andersen" userId="S::monastormo.andersen@dfo.no::063d44b4-58aa-43a3-b159-e028bd6f29a9" providerId="AD" clId="Web-{95E383D9-E290-4814-A8ED-CAE1BFD59789}" dt="2023-09-15T08:34:27.912" v="28" actId="20577"/>
          <ac:spMkLst>
            <pc:docMk/>
            <pc:sldMk cId="3622896525" sldId="2141411872"/>
            <ac:spMk id="3" creationId="{5EF2E185-6155-F05B-B0C0-120AC4E3CA03}"/>
          </ac:spMkLst>
        </pc:spChg>
      </pc:sldChg>
    </pc:docChg>
  </pc:docChgLst>
  <pc:docChgLst>
    <pc:chgData name="Mona Stormo Andersen" userId="063d44b4-58aa-43a3-b159-e028bd6f29a9" providerId="ADAL" clId="{146DC1FD-B3B4-48BC-9D46-0ACECA7FE73A}"/>
    <pc:docChg chg="undo custSel addSld delSld modSld sldOrd">
      <pc:chgData name="Mona Stormo Andersen" userId="063d44b4-58aa-43a3-b159-e028bd6f29a9" providerId="ADAL" clId="{146DC1FD-B3B4-48BC-9D46-0ACECA7FE73A}" dt="2023-09-11T08:46:02.826" v="1045" actId="6549"/>
      <pc:docMkLst>
        <pc:docMk/>
      </pc:docMkLst>
      <pc:sldChg chg="del">
        <pc:chgData name="Mona Stormo Andersen" userId="063d44b4-58aa-43a3-b159-e028bd6f29a9" providerId="ADAL" clId="{146DC1FD-B3B4-48BC-9D46-0ACECA7FE73A}" dt="2023-09-11T08:15:06.839" v="84" actId="47"/>
        <pc:sldMkLst>
          <pc:docMk/>
          <pc:sldMk cId="314487037" sldId="277"/>
        </pc:sldMkLst>
      </pc:sldChg>
      <pc:sldChg chg="modSp mod">
        <pc:chgData name="Mona Stormo Andersen" userId="063d44b4-58aa-43a3-b159-e028bd6f29a9" providerId="ADAL" clId="{146DC1FD-B3B4-48BC-9D46-0ACECA7FE73A}" dt="2023-09-11T08:46:02.826" v="1045" actId="6549"/>
        <pc:sldMkLst>
          <pc:docMk/>
          <pc:sldMk cId="2299518205" sldId="1492"/>
        </pc:sldMkLst>
        <pc:spChg chg="mod">
          <ac:chgData name="Mona Stormo Andersen" userId="063d44b4-58aa-43a3-b159-e028bd6f29a9" providerId="ADAL" clId="{146DC1FD-B3B4-48BC-9D46-0ACECA7FE73A}" dt="2023-09-11T08:46:02.826" v="1045" actId="6549"/>
          <ac:spMkLst>
            <pc:docMk/>
            <pc:sldMk cId="2299518205" sldId="1492"/>
            <ac:spMk id="2" creationId="{7F64E994-7862-44B0-888B-33D0409FC96E}"/>
          </ac:spMkLst>
        </pc:spChg>
      </pc:sldChg>
      <pc:sldChg chg="del">
        <pc:chgData name="Mona Stormo Andersen" userId="063d44b4-58aa-43a3-b159-e028bd6f29a9" providerId="ADAL" clId="{146DC1FD-B3B4-48BC-9D46-0ACECA7FE73A}" dt="2023-09-11T08:45:30.100" v="1034" actId="47"/>
        <pc:sldMkLst>
          <pc:docMk/>
          <pc:sldMk cId="1999998803" sldId="2141411867"/>
        </pc:sldMkLst>
      </pc:sldChg>
      <pc:sldChg chg="delSp modSp mod ord modNotesTx">
        <pc:chgData name="Mona Stormo Andersen" userId="063d44b4-58aa-43a3-b159-e028bd6f29a9" providerId="ADAL" clId="{146DC1FD-B3B4-48BC-9D46-0ACECA7FE73A}" dt="2023-09-11T08:38:45.560" v="413"/>
        <pc:sldMkLst>
          <pc:docMk/>
          <pc:sldMk cId="1508774382" sldId="2141411868"/>
        </pc:sldMkLst>
        <pc:spChg chg="del">
          <ac:chgData name="Mona Stormo Andersen" userId="063d44b4-58aa-43a3-b159-e028bd6f29a9" providerId="ADAL" clId="{146DC1FD-B3B4-48BC-9D46-0ACECA7FE73A}" dt="2023-09-11T08:13:19.769" v="5" actId="478"/>
          <ac:spMkLst>
            <pc:docMk/>
            <pc:sldMk cId="1508774382" sldId="2141411868"/>
            <ac:spMk id="5" creationId="{1F14D7EA-B563-B375-0CC1-84B772E469F1}"/>
          </ac:spMkLst>
        </pc:spChg>
        <pc:graphicFrameChg chg="mod modGraphic">
          <ac:chgData name="Mona Stormo Andersen" userId="063d44b4-58aa-43a3-b159-e028bd6f29a9" providerId="ADAL" clId="{146DC1FD-B3B4-48BC-9D46-0ACECA7FE73A}" dt="2023-09-11T08:38:19.185" v="411" actId="6549"/>
          <ac:graphicFrameMkLst>
            <pc:docMk/>
            <pc:sldMk cId="1508774382" sldId="2141411868"/>
            <ac:graphicFrameMk id="4" creationId="{29662061-C940-DC39-3B66-8151BA3EE603}"/>
          </ac:graphicFrameMkLst>
        </pc:graphicFrameChg>
      </pc:sldChg>
      <pc:sldChg chg="addSp delSp modSp new mod modClrScheme chgLayout">
        <pc:chgData name="Mona Stormo Andersen" userId="063d44b4-58aa-43a3-b159-e028bd6f29a9" providerId="ADAL" clId="{146DC1FD-B3B4-48BC-9D46-0ACECA7FE73A}" dt="2023-09-11T08:18:05.717" v="133" actId="26606"/>
        <pc:sldMkLst>
          <pc:docMk/>
          <pc:sldMk cId="2534837723" sldId="2141411869"/>
        </pc:sldMkLst>
        <pc:spChg chg="del">
          <ac:chgData name="Mona Stormo Andersen" userId="063d44b4-58aa-43a3-b159-e028bd6f29a9" providerId="ADAL" clId="{146DC1FD-B3B4-48BC-9D46-0ACECA7FE73A}" dt="2023-09-11T08:18:05.717" v="133" actId="26606"/>
          <ac:spMkLst>
            <pc:docMk/>
            <pc:sldMk cId="2534837723" sldId="2141411869"/>
            <ac:spMk id="2" creationId="{024D0D8B-0A40-BE63-479F-6545BA467E52}"/>
          </ac:spMkLst>
        </pc:spChg>
        <pc:spChg chg="del">
          <ac:chgData name="Mona Stormo Andersen" userId="063d44b4-58aa-43a3-b159-e028bd6f29a9" providerId="ADAL" clId="{146DC1FD-B3B4-48BC-9D46-0ACECA7FE73A}" dt="2023-09-11T08:17:58.605" v="131"/>
          <ac:spMkLst>
            <pc:docMk/>
            <pc:sldMk cId="2534837723" sldId="2141411869"/>
            <ac:spMk id="3" creationId="{A9F017CC-88D8-593E-CAFB-C3449804ED38}"/>
          </ac:spMkLst>
        </pc:spChg>
        <pc:picChg chg="add mod">
          <ac:chgData name="Mona Stormo Andersen" userId="063d44b4-58aa-43a3-b159-e028bd6f29a9" providerId="ADAL" clId="{146DC1FD-B3B4-48BC-9D46-0ACECA7FE73A}" dt="2023-09-11T08:18:05.717" v="133" actId="26606"/>
          <ac:picMkLst>
            <pc:docMk/>
            <pc:sldMk cId="2534837723" sldId="2141411869"/>
            <ac:picMk id="4" creationId="{00000000-0008-0000-0000-00000A000000}"/>
          </ac:picMkLst>
        </pc:picChg>
      </pc:sldChg>
      <pc:sldChg chg="modSp new mod">
        <pc:chgData name="Mona Stormo Andersen" userId="063d44b4-58aa-43a3-b159-e028bd6f29a9" providerId="ADAL" clId="{146DC1FD-B3B4-48BC-9D46-0ACECA7FE73A}" dt="2023-09-11T08:45:23.557" v="1033" actId="255"/>
        <pc:sldMkLst>
          <pc:docMk/>
          <pc:sldMk cId="3399919762" sldId="2141411870"/>
        </pc:sldMkLst>
        <pc:spChg chg="mod">
          <ac:chgData name="Mona Stormo Andersen" userId="063d44b4-58aa-43a3-b159-e028bd6f29a9" providerId="ADAL" clId="{146DC1FD-B3B4-48BC-9D46-0ACECA7FE73A}" dt="2023-09-11T08:18:31.372" v="152" actId="20577"/>
          <ac:spMkLst>
            <pc:docMk/>
            <pc:sldMk cId="3399919762" sldId="2141411870"/>
            <ac:spMk id="2" creationId="{A8A7A33E-80F9-B583-3B22-0E559F200F41}"/>
          </ac:spMkLst>
        </pc:spChg>
        <pc:spChg chg="mod">
          <ac:chgData name="Mona Stormo Andersen" userId="063d44b4-58aa-43a3-b159-e028bd6f29a9" providerId="ADAL" clId="{146DC1FD-B3B4-48BC-9D46-0ACECA7FE73A}" dt="2023-09-11T08:45:23.557" v="1033" actId="255"/>
          <ac:spMkLst>
            <pc:docMk/>
            <pc:sldMk cId="3399919762" sldId="2141411870"/>
            <ac:spMk id="3" creationId="{7BBD657C-EE2A-3624-7490-46968D1BA277}"/>
          </ac:spMkLst>
        </pc:spChg>
      </pc:sldChg>
      <pc:sldChg chg="new del">
        <pc:chgData name="Mona Stormo Andersen" userId="063d44b4-58aa-43a3-b159-e028bd6f29a9" providerId="ADAL" clId="{146DC1FD-B3B4-48BC-9D46-0ACECA7FE73A}" dt="2023-09-11T08:31:50.609" v="154" actId="680"/>
        <pc:sldMkLst>
          <pc:docMk/>
          <pc:sldMk cId="651989607" sldId="2141411871"/>
        </pc:sldMkLst>
      </pc:sldChg>
      <pc:sldChg chg="modSp new mod ord">
        <pc:chgData name="Mona Stormo Andersen" userId="063d44b4-58aa-43a3-b159-e028bd6f29a9" providerId="ADAL" clId="{146DC1FD-B3B4-48BC-9D46-0ACECA7FE73A}" dt="2023-09-11T08:36:40.741" v="384" actId="6549"/>
        <pc:sldMkLst>
          <pc:docMk/>
          <pc:sldMk cId="2685886358" sldId="2141411871"/>
        </pc:sldMkLst>
        <pc:spChg chg="mod">
          <ac:chgData name="Mona Stormo Andersen" userId="063d44b4-58aa-43a3-b159-e028bd6f29a9" providerId="ADAL" clId="{146DC1FD-B3B4-48BC-9D46-0ACECA7FE73A}" dt="2023-09-11T08:36:40.741" v="384" actId="6549"/>
          <ac:spMkLst>
            <pc:docMk/>
            <pc:sldMk cId="2685886358" sldId="2141411871"/>
            <ac:spMk id="2" creationId="{53B6BD47-5690-12E2-C729-9659C94F82D9}"/>
          </ac:spMkLst>
        </pc:spChg>
        <pc:spChg chg="mod">
          <ac:chgData name="Mona Stormo Andersen" userId="063d44b4-58aa-43a3-b159-e028bd6f29a9" providerId="ADAL" clId="{146DC1FD-B3B4-48BC-9D46-0ACECA7FE73A}" dt="2023-09-11T08:33:26.981" v="165" actId="255"/>
          <ac:spMkLst>
            <pc:docMk/>
            <pc:sldMk cId="2685886358" sldId="2141411871"/>
            <ac:spMk id="3" creationId="{EDDAF524-B58F-BB04-E829-510BA7AF9575}"/>
          </ac:spMkLst>
        </pc:spChg>
      </pc:sldChg>
      <pc:sldChg chg="modSp new mod ord">
        <pc:chgData name="Mona Stormo Andersen" userId="063d44b4-58aa-43a3-b159-e028bd6f29a9" providerId="ADAL" clId="{146DC1FD-B3B4-48BC-9D46-0ACECA7FE73A}" dt="2023-09-11T08:41:44.018" v="482" actId="20577"/>
        <pc:sldMkLst>
          <pc:docMk/>
          <pc:sldMk cId="3622896525" sldId="2141411872"/>
        </pc:sldMkLst>
        <pc:spChg chg="mod">
          <ac:chgData name="Mona Stormo Andersen" userId="063d44b4-58aa-43a3-b159-e028bd6f29a9" providerId="ADAL" clId="{146DC1FD-B3B4-48BC-9D46-0ACECA7FE73A}" dt="2023-09-11T08:41:21.901" v="479" actId="255"/>
          <ac:spMkLst>
            <pc:docMk/>
            <pc:sldMk cId="3622896525" sldId="2141411872"/>
            <ac:spMk id="2" creationId="{47D5C41F-6A0D-1B2E-1B96-CD54CF7098D8}"/>
          </ac:spMkLst>
        </pc:spChg>
        <pc:spChg chg="mod">
          <ac:chgData name="Mona Stormo Andersen" userId="063d44b4-58aa-43a3-b159-e028bd6f29a9" providerId="ADAL" clId="{146DC1FD-B3B4-48BC-9D46-0ACECA7FE73A}" dt="2023-09-11T08:41:44.018" v="482" actId="20577"/>
          <ac:spMkLst>
            <pc:docMk/>
            <pc:sldMk cId="3622896525" sldId="2141411872"/>
            <ac:spMk id="3" creationId="{5EF2E185-6155-F05B-B0C0-120AC4E3CA03}"/>
          </ac:spMkLst>
        </pc:spChg>
      </pc:sldChg>
    </pc:docChg>
  </pc:docChgLst>
  <pc:docChgLst>
    <pc:chgData name="Terese Aas" userId="S::terese.aas@dfo.no::4d6298ad-11bb-42a0-8252-f3f6a1bc0a65" providerId="AD" clId="Web-{1B3B97CC-3FE5-02B8-41FF-C0D57FD5ED85}"/>
    <pc:docChg chg="mod">
      <pc:chgData name="Terese Aas" userId="S::terese.aas@dfo.no::4d6298ad-11bb-42a0-8252-f3f6a1bc0a65" providerId="AD" clId="Web-{1B3B97CC-3FE5-02B8-41FF-C0D57FD5ED85}" dt="2023-09-14T12:06:15.720" v="5"/>
      <pc:docMkLst>
        <pc:docMk/>
      </pc:docMkLst>
      <pc:sldChg chg="addCm">
        <pc:chgData name="Terese Aas" userId="S::terese.aas@dfo.no::4d6298ad-11bb-42a0-8252-f3f6a1bc0a65" providerId="AD" clId="Web-{1B3B97CC-3FE5-02B8-41FF-C0D57FD5ED85}" dt="2023-09-14T12:06:15.720" v="5"/>
        <pc:sldMkLst>
          <pc:docMk/>
          <pc:sldMk cId="2534837723" sldId="2141411869"/>
        </pc:sldMkLst>
        <pc:extLst>
          <p:ext xmlns:p="http://schemas.openxmlformats.org/presentationml/2006/main" uri="{D6D511B9-2390-475A-947B-AFAB55BFBCF1}">
            <pc226:cmChg xmlns:pc226="http://schemas.microsoft.com/office/powerpoint/2022/06/main/command" chg="add">
              <pc226:chgData name="Terese Aas" userId="S::terese.aas@dfo.no::4d6298ad-11bb-42a0-8252-f3f6a1bc0a65" providerId="AD" clId="Web-{1B3B97CC-3FE5-02B8-41FF-C0D57FD5ED85}" dt="2023-09-14T12:06:15.720" v="5"/>
              <pc2:cmMkLst xmlns:pc2="http://schemas.microsoft.com/office/powerpoint/2019/9/main/command">
                <pc:docMk/>
                <pc:sldMk cId="2534837723" sldId="2141411869"/>
                <pc2:cmMk id="{ED166912-6B64-41DD-80BF-46FF15C82C71}"/>
              </pc2:cmMkLst>
            </pc226:cmChg>
          </p:ext>
        </pc:extLst>
      </pc:sldChg>
      <pc:sldChg chg="addCm modCm">
        <pc:chgData name="Terese Aas" userId="S::terese.aas@dfo.no::4d6298ad-11bb-42a0-8252-f3f6a1bc0a65" providerId="AD" clId="Web-{1B3B97CC-3FE5-02B8-41FF-C0D57FD5ED85}" dt="2023-09-14T12:04:27.843" v="4"/>
        <pc:sldMkLst>
          <pc:docMk/>
          <pc:sldMk cId="3399919762" sldId="2141411870"/>
        </pc:sldMkLst>
        <pc:extLst>
          <p:ext xmlns:p="http://schemas.openxmlformats.org/presentationml/2006/main" uri="{D6D511B9-2390-475A-947B-AFAB55BFBCF1}">
            <pc226:cmChg xmlns:pc226="http://schemas.microsoft.com/office/powerpoint/2022/06/main/command" chg="add">
              <pc226:chgData name="Terese Aas" userId="S::terese.aas@dfo.no::4d6298ad-11bb-42a0-8252-f3f6a1bc0a65" providerId="AD" clId="Web-{1B3B97CC-3FE5-02B8-41FF-C0D57FD5ED85}" dt="2023-09-14T12:03:31.045" v="2"/>
              <pc2:cmMkLst xmlns:pc2="http://schemas.microsoft.com/office/powerpoint/2019/9/main/command">
                <pc:docMk/>
                <pc:sldMk cId="3399919762" sldId="2141411870"/>
                <pc2:cmMk id="{DF2A2260-2FEA-49C5-918D-B96CCC470A63}"/>
              </pc2:cmMkLst>
            </pc226:cmChg>
            <pc226:cmChg xmlns:pc226="http://schemas.microsoft.com/office/powerpoint/2022/06/main/command" chg="add mod">
              <pc226:chgData name="Terese Aas" userId="S::terese.aas@dfo.no::4d6298ad-11bb-42a0-8252-f3f6a1bc0a65" providerId="AD" clId="Web-{1B3B97CC-3FE5-02B8-41FF-C0D57FD5ED85}" dt="2023-09-14T12:04:27.843" v="4"/>
              <pc2:cmMkLst xmlns:pc2="http://schemas.microsoft.com/office/powerpoint/2019/9/main/command">
                <pc:docMk/>
                <pc:sldMk cId="3399919762" sldId="2141411870"/>
                <pc2:cmMk id="{9F083E8D-5D66-474E-84A4-99FA2B192DDF}"/>
              </pc2:cmMkLst>
            </pc226:cmChg>
          </p:ext>
        </pc:extLst>
      </pc:sldChg>
    </pc:docChg>
  </pc:docChgLst>
  <pc:docChgLst>
    <pc:chgData name="Anna Katrine Asprem Hvardal" userId="S::annakatrineasprem.hvardal@dfo.no::b8fa0b22-0758-49db-ac53-c2dd84682ca9" providerId="AD" clId="Web-{DFED1B2C-D2B6-0902-0D03-AF52AEBAA8C3}"/>
    <pc:docChg chg="mod modSld">
      <pc:chgData name="Anna Katrine Asprem Hvardal" userId="S::annakatrineasprem.hvardal@dfo.no::b8fa0b22-0758-49db-ac53-c2dd84682ca9" providerId="AD" clId="Web-{DFED1B2C-D2B6-0902-0D03-AF52AEBAA8C3}" dt="2023-09-12T13:54:38.634" v="154"/>
      <pc:docMkLst>
        <pc:docMk/>
      </pc:docMkLst>
      <pc:sldChg chg="modSp addCm">
        <pc:chgData name="Anna Katrine Asprem Hvardal" userId="S::annakatrineasprem.hvardal@dfo.no::b8fa0b22-0758-49db-ac53-c2dd84682ca9" providerId="AD" clId="Web-{DFED1B2C-D2B6-0902-0D03-AF52AEBAA8C3}" dt="2023-09-12T13:49:12.908" v="135"/>
        <pc:sldMkLst>
          <pc:docMk/>
          <pc:sldMk cId="950677205" sldId="2141411864"/>
        </pc:sldMkLst>
        <pc:graphicFrameChg chg="mod modGraphic">
          <ac:chgData name="Anna Katrine Asprem Hvardal" userId="S::annakatrineasprem.hvardal@dfo.no::b8fa0b22-0758-49db-ac53-c2dd84682ca9" providerId="AD" clId="Web-{DFED1B2C-D2B6-0902-0D03-AF52AEBAA8C3}" dt="2023-09-12T13:49:12.908" v="135"/>
          <ac:graphicFrameMkLst>
            <pc:docMk/>
            <pc:sldMk cId="950677205" sldId="2141411864"/>
            <ac:graphicFrameMk id="4" creationId="{29662061-C940-DC39-3B66-8151BA3EE603}"/>
          </ac:graphicFrameMkLst>
        </pc:graphicFrameChg>
        <pc:extLst>
          <p:ext xmlns:p="http://schemas.openxmlformats.org/presentationml/2006/main" uri="{D6D511B9-2390-475A-947B-AFAB55BFBCF1}">
            <pc226:cmChg xmlns:pc226="http://schemas.microsoft.com/office/powerpoint/2022/06/main/command" chg="add">
              <pc226:chgData name="Anna Katrine Asprem Hvardal" userId="S::annakatrineasprem.hvardal@dfo.no::b8fa0b22-0758-49db-ac53-c2dd84682ca9" providerId="AD" clId="Web-{DFED1B2C-D2B6-0902-0D03-AF52AEBAA8C3}" dt="2023-09-12T13:48:00.809" v="45"/>
              <pc2:cmMkLst xmlns:pc2="http://schemas.microsoft.com/office/powerpoint/2019/9/main/command">
                <pc:docMk/>
                <pc:sldMk cId="950677205" sldId="2141411864"/>
                <pc2:cmMk id="{00D6998A-CA20-4245-A31E-E792F21B2FD1}"/>
              </pc2:cmMkLst>
            </pc226:cmChg>
          </p:ext>
        </pc:extLst>
      </pc:sldChg>
      <pc:sldChg chg="modSp">
        <pc:chgData name="Anna Katrine Asprem Hvardal" userId="S::annakatrineasprem.hvardal@dfo.no::b8fa0b22-0758-49db-ac53-c2dd84682ca9" providerId="AD" clId="Web-{DFED1B2C-D2B6-0902-0D03-AF52AEBAA8C3}" dt="2023-09-12T13:54:38.634" v="154"/>
        <pc:sldMkLst>
          <pc:docMk/>
          <pc:sldMk cId="1508774382" sldId="2141411868"/>
        </pc:sldMkLst>
        <pc:graphicFrameChg chg="mod modGraphic">
          <ac:chgData name="Anna Katrine Asprem Hvardal" userId="S::annakatrineasprem.hvardal@dfo.no::b8fa0b22-0758-49db-ac53-c2dd84682ca9" providerId="AD" clId="Web-{DFED1B2C-D2B6-0902-0D03-AF52AEBAA8C3}" dt="2023-09-12T13:54:38.634" v="154"/>
          <ac:graphicFrameMkLst>
            <pc:docMk/>
            <pc:sldMk cId="1508774382" sldId="2141411868"/>
            <ac:graphicFrameMk id="4" creationId="{29662061-C940-DC39-3B66-8151BA3EE603}"/>
          </ac:graphicFrameMkLst>
        </pc:graphicFrameChg>
      </pc:sldChg>
      <pc:sldChg chg="addCm">
        <pc:chgData name="Anna Katrine Asprem Hvardal" userId="S::annakatrineasprem.hvardal@dfo.no::b8fa0b22-0758-49db-ac53-c2dd84682ca9" providerId="AD" clId="Web-{DFED1B2C-D2B6-0902-0D03-AF52AEBAA8C3}" dt="2023-09-12T13:53:24.051" v="136"/>
        <pc:sldMkLst>
          <pc:docMk/>
          <pc:sldMk cId="3399919762" sldId="2141411870"/>
        </pc:sldMkLst>
        <pc:extLst>
          <p:ext xmlns:p="http://schemas.openxmlformats.org/presentationml/2006/main" uri="{D6D511B9-2390-475A-947B-AFAB55BFBCF1}">
            <pc226:cmChg xmlns:pc226="http://schemas.microsoft.com/office/powerpoint/2022/06/main/command" chg="add">
              <pc226:chgData name="Anna Katrine Asprem Hvardal" userId="S::annakatrineasprem.hvardal@dfo.no::b8fa0b22-0758-49db-ac53-c2dd84682ca9" providerId="AD" clId="Web-{DFED1B2C-D2B6-0902-0D03-AF52AEBAA8C3}" dt="2023-09-12T13:53:24.051" v="136"/>
              <pc2:cmMkLst xmlns:pc2="http://schemas.microsoft.com/office/powerpoint/2019/9/main/command">
                <pc:docMk/>
                <pc:sldMk cId="3399919762" sldId="2141411870"/>
                <pc2:cmMk id="{CD618B66-D22D-4886-9F07-94CD942AD8FB}"/>
              </pc2:cmMkLst>
            </pc226:cmChg>
          </p:ext>
        </pc:extLst>
      </pc:sldChg>
    </pc:docChg>
  </pc:docChgLst>
  <pc:docChgLst>
    <pc:chgData name="Anna Katrine Asprem Hvardal" userId="b8fa0b22-0758-49db-ac53-c2dd84682ca9" providerId="ADAL" clId="{27827B2C-90E0-4B44-BD56-945B869A7692}"/>
    <pc:docChg chg="custSel modSld">
      <pc:chgData name="Anna Katrine Asprem Hvardal" userId="b8fa0b22-0758-49db-ac53-c2dd84682ca9" providerId="ADAL" clId="{27827B2C-90E0-4B44-BD56-945B869A7692}" dt="2023-10-12T07:47:12.684" v="1"/>
      <pc:docMkLst>
        <pc:docMk/>
      </pc:docMkLst>
      <pc:sldChg chg="modSp mod">
        <pc:chgData name="Anna Katrine Asprem Hvardal" userId="b8fa0b22-0758-49db-ac53-c2dd84682ca9" providerId="ADAL" clId="{27827B2C-90E0-4B44-BD56-945B869A7692}" dt="2023-10-12T07:47:12.684" v="1"/>
        <pc:sldMkLst>
          <pc:docMk/>
          <pc:sldMk cId="950677205" sldId="2141411864"/>
        </pc:sldMkLst>
        <pc:graphicFrameChg chg="modGraphic">
          <ac:chgData name="Anna Katrine Asprem Hvardal" userId="b8fa0b22-0758-49db-ac53-c2dd84682ca9" providerId="ADAL" clId="{27827B2C-90E0-4B44-BD56-945B869A7692}" dt="2023-10-12T07:47:12.684" v="1"/>
          <ac:graphicFrameMkLst>
            <pc:docMk/>
            <pc:sldMk cId="950677205" sldId="2141411864"/>
            <ac:graphicFrameMk id="4" creationId="{29662061-C940-DC39-3B66-8151BA3EE603}"/>
          </ac:graphicFrameMkLst>
        </pc:graphicFrameChg>
      </pc:sldChg>
    </pc:docChg>
  </pc:docChgLst>
  <pc:docChgLst>
    <pc:chgData name="Anna Katrine Asprem Hvardal" userId="b8fa0b22-0758-49db-ac53-c2dd84682ca9" providerId="ADAL" clId="{46B936B8-2C63-4FB5-A4A6-16804550FDD4}"/>
    <pc:docChg chg="modSld">
      <pc:chgData name="Anna Katrine Asprem Hvardal" userId="b8fa0b22-0758-49db-ac53-c2dd84682ca9" providerId="ADAL" clId="{46B936B8-2C63-4FB5-A4A6-16804550FDD4}" dt="2023-10-24T07:57:42.560" v="13" actId="108"/>
      <pc:docMkLst>
        <pc:docMk/>
      </pc:docMkLst>
      <pc:sldChg chg="modSp mod">
        <pc:chgData name="Anna Katrine Asprem Hvardal" userId="b8fa0b22-0758-49db-ac53-c2dd84682ca9" providerId="ADAL" clId="{46B936B8-2C63-4FB5-A4A6-16804550FDD4}" dt="2023-10-24T07:57:42.560" v="13" actId="108"/>
        <pc:sldMkLst>
          <pc:docMk/>
          <pc:sldMk cId="1508774382" sldId="2141411868"/>
        </pc:sldMkLst>
        <pc:graphicFrameChg chg="mod modGraphic">
          <ac:chgData name="Anna Katrine Asprem Hvardal" userId="b8fa0b22-0758-49db-ac53-c2dd84682ca9" providerId="ADAL" clId="{46B936B8-2C63-4FB5-A4A6-16804550FDD4}" dt="2023-10-24T07:57:42.560" v="13" actId="108"/>
          <ac:graphicFrameMkLst>
            <pc:docMk/>
            <pc:sldMk cId="1508774382" sldId="2141411868"/>
            <ac:graphicFrameMk id="4" creationId="{29662061-C940-DC39-3B66-8151BA3EE603}"/>
          </ac:graphicFrameMkLst>
        </pc:graphicFrameChg>
      </pc:sldChg>
    </pc:docChg>
  </pc:docChgLst>
  <pc:docChgLst>
    <pc:chgData name="Siv Helén Egelund Gjerstad" userId="17e97de8-76d5-4cb1-9355-6ee37e024a83" providerId="ADAL" clId="{C4B1CF53-A6D2-4A36-A6B8-E24B227C8317}"/>
    <pc:docChg chg="undo redo custSel addSld delSld modSld sldOrd delMainMaster">
      <pc:chgData name="Siv Helén Egelund Gjerstad" userId="17e97de8-76d5-4cb1-9355-6ee37e024a83" providerId="ADAL" clId="{C4B1CF53-A6D2-4A36-A6B8-E24B227C8317}" dt="2023-10-26T13:15:10.356" v="11073" actId="14734"/>
      <pc:docMkLst>
        <pc:docMk/>
      </pc:docMkLst>
      <pc:sldChg chg="modSp del mod">
        <pc:chgData name="Siv Helén Egelund Gjerstad" userId="17e97de8-76d5-4cb1-9355-6ee37e024a83" providerId="ADAL" clId="{C4B1CF53-A6D2-4A36-A6B8-E24B227C8317}" dt="2023-10-06T08:50:32.430" v="9261" actId="47"/>
        <pc:sldMkLst>
          <pc:docMk/>
          <pc:sldMk cId="2299518205" sldId="1492"/>
        </pc:sldMkLst>
        <pc:spChg chg="mod">
          <ac:chgData name="Siv Helén Egelund Gjerstad" userId="17e97de8-76d5-4cb1-9355-6ee37e024a83" providerId="ADAL" clId="{C4B1CF53-A6D2-4A36-A6B8-E24B227C8317}" dt="2023-09-08T10:20:50.752" v="4151" actId="20577"/>
          <ac:spMkLst>
            <pc:docMk/>
            <pc:sldMk cId="2299518205" sldId="1492"/>
            <ac:spMk id="2" creationId="{7F64E994-7862-44B0-888B-33D0409FC96E}"/>
          </ac:spMkLst>
        </pc:spChg>
      </pc:sldChg>
      <pc:sldChg chg="del">
        <pc:chgData name="Siv Helén Egelund Gjerstad" userId="17e97de8-76d5-4cb1-9355-6ee37e024a83" providerId="ADAL" clId="{C4B1CF53-A6D2-4A36-A6B8-E24B227C8317}" dt="2023-09-07T08:30:46.045" v="13" actId="47"/>
        <pc:sldMkLst>
          <pc:docMk/>
          <pc:sldMk cId="2970751981" sldId="5298"/>
        </pc:sldMkLst>
      </pc:sldChg>
      <pc:sldChg chg="del">
        <pc:chgData name="Siv Helén Egelund Gjerstad" userId="17e97de8-76d5-4cb1-9355-6ee37e024a83" providerId="ADAL" clId="{C4B1CF53-A6D2-4A36-A6B8-E24B227C8317}" dt="2023-09-07T08:30:45.997" v="12" actId="47"/>
        <pc:sldMkLst>
          <pc:docMk/>
          <pc:sldMk cId="985797871" sldId="2076136885"/>
        </pc:sldMkLst>
      </pc:sldChg>
      <pc:sldChg chg="del">
        <pc:chgData name="Siv Helén Egelund Gjerstad" userId="17e97de8-76d5-4cb1-9355-6ee37e024a83" providerId="ADAL" clId="{C4B1CF53-A6D2-4A36-A6B8-E24B227C8317}" dt="2023-09-07T08:30:45.484" v="6" actId="47"/>
        <pc:sldMkLst>
          <pc:docMk/>
          <pc:sldMk cId="2525639344" sldId="2076136959"/>
        </pc:sldMkLst>
      </pc:sldChg>
      <pc:sldChg chg="add del">
        <pc:chgData name="Siv Helén Egelund Gjerstad" userId="17e97de8-76d5-4cb1-9355-6ee37e024a83" providerId="ADAL" clId="{C4B1CF53-A6D2-4A36-A6B8-E24B227C8317}" dt="2023-09-08T10:02:02.323" v="3754" actId="47"/>
        <pc:sldMkLst>
          <pc:docMk/>
          <pc:sldMk cId="2810022908" sldId="2076136989"/>
        </pc:sldMkLst>
      </pc:sldChg>
      <pc:sldChg chg="add del">
        <pc:chgData name="Siv Helén Egelund Gjerstad" userId="17e97de8-76d5-4cb1-9355-6ee37e024a83" providerId="ADAL" clId="{C4B1CF53-A6D2-4A36-A6B8-E24B227C8317}" dt="2023-09-08T10:02:02.323" v="3754" actId="47"/>
        <pc:sldMkLst>
          <pc:docMk/>
          <pc:sldMk cId="3531262220" sldId="2076136991"/>
        </pc:sldMkLst>
      </pc:sldChg>
      <pc:sldChg chg="add del">
        <pc:chgData name="Siv Helén Egelund Gjerstad" userId="17e97de8-76d5-4cb1-9355-6ee37e024a83" providerId="ADAL" clId="{C4B1CF53-A6D2-4A36-A6B8-E24B227C8317}" dt="2023-09-08T10:02:02.323" v="3754" actId="47"/>
        <pc:sldMkLst>
          <pc:docMk/>
          <pc:sldMk cId="2175378461" sldId="2076136993"/>
        </pc:sldMkLst>
      </pc:sldChg>
      <pc:sldChg chg="add del">
        <pc:chgData name="Siv Helén Egelund Gjerstad" userId="17e97de8-76d5-4cb1-9355-6ee37e024a83" providerId="ADAL" clId="{C4B1CF53-A6D2-4A36-A6B8-E24B227C8317}" dt="2023-09-08T10:02:02.323" v="3754" actId="47"/>
        <pc:sldMkLst>
          <pc:docMk/>
          <pc:sldMk cId="2320992068" sldId="2076136994"/>
        </pc:sldMkLst>
      </pc:sldChg>
      <pc:sldChg chg="add del">
        <pc:chgData name="Siv Helén Egelund Gjerstad" userId="17e97de8-76d5-4cb1-9355-6ee37e024a83" providerId="ADAL" clId="{C4B1CF53-A6D2-4A36-A6B8-E24B227C8317}" dt="2023-09-08T10:02:02.323" v="3754" actId="47"/>
        <pc:sldMkLst>
          <pc:docMk/>
          <pc:sldMk cId="1552067053" sldId="2076136995"/>
        </pc:sldMkLst>
      </pc:sldChg>
      <pc:sldChg chg="del">
        <pc:chgData name="Siv Helén Egelund Gjerstad" userId="17e97de8-76d5-4cb1-9355-6ee37e024a83" providerId="ADAL" clId="{C4B1CF53-A6D2-4A36-A6B8-E24B227C8317}" dt="2023-09-07T08:30:45.598" v="8" actId="47"/>
        <pc:sldMkLst>
          <pc:docMk/>
          <pc:sldMk cId="2055488013" sldId="2076137006"/>
        </pc:sldMkLst>
      </pc:sldChg>
      <pc:sldChg chg="del">
        <pc:chgData name="Siv Helén Egelund Gjerstad" userId="17e97de8-76d5-4cb1-9355-6ee37e024a83" providerId="ADAL" clId="{C4B1CF53-A6D2-4A36-A6B8-E24B227C8317}" dt="2023-09-07T08:30:46.574" v="15" actId="47"/>
        <pc:sldMkLst>
          <pc:docMk/>
          <pc:sldMk cId="2447331922" sldId="2076137013"/>
        </pc:sldMkLst>
      </pc:sldChg>
      <pc:sldChg chg="del">
        <pc:chgData name="Siv Helén Egelund Gjerstad" userId="17e97de8-76d5-4cb1-9355-6ee37e024a83" providerId="ADAL" clId="{C4B1CF53-A6D2-4A36-A6B8-E24B227C8317}" dt="2023-09-07T08:30:46.341" v="14" actId="47"/>
        <pc:sldMkLst>
          <pc:docMk/>
          <pc:sldMk cId="2081678694" sldId="2076137015"/>
        </pc:sldMkLst>
      </pc:sldChg>
      <pc:sldChg chg="del">
        <pc:chgData name="Siv Helén Egelund Gjerstad" userId="17e97de8-76d5-4cb1-9355-6ee37e024a83" providerId="ADAL" clId="{C4B1CF53-A6D2-4A36-A6B8-E24B227C8317}" dt="2023-09-07T08:30:46.959" v="17" actId="47"/>
        <pc:sldMkLst>
          <pc:docMk/>
          <pc:sldMk cId="2547678468" sldId="2076137016"/>
        </pc:sldMkLst>
      </pc:sldChg>
      <pc:sldChg chg="del">
        <pc:chgData name="Siv Helén Egelund Gjerstad" userId="17e97de8-76d5-4cb1-9355-6ee37e024a83" providerId="ADAL" clId="{C4B1CF53-A6D2-4A36-A6B8-E24B227C8317}" dt="2023-09-07T08:30:47.478" v="20" actId="47"/>
        <pc:sldMkLst>
          <pc:docMk/>
          <pc:sldMk cId="2685620496" sldId="2076137020"/>
        </pc:sldMkLst>
      </pc:sldChg>
      <pc:sldChg chg="del">
        <pc:chgData name="Siv Helén Egelund Gjerstad" userId="17e97de8-76d5-4cb1-9355-6ee37e024a83" providerId="ADAL" clId="{C4B1CF53-A6D2-4A36-A6B8-E24B227C8317}" dt="2023-09-07T08:30:45.234" v="4" actId="47"/>
        <pc:sldMkLst>
          <pc:docMk/>
          <pc:sldMk cId="1781444392" sldId="2076137022"/>
        </pc:sldMkLst>
      </pc:sldChg>
      <pc:sldChg chg="del">
        <pc:chgData name="Siv Helén Egelund Gjerstad" userId="17e97de8-76d5-4cb1-9355-6ee37e024a83" providerId="ADAL" clId="{C4B1CF53-A6D2-4A36-A6B8-E24B227C8317}" dt="2023-09-07T08:30:45.630" v="9" actId="47"/>
        <pc:sldMkLst>
          <pc:docMk/>
          <pc:sldMk cId="3236051581" sldId="2076137023"/>
        </pc:sldMkLst>
      </pc:sldChg>
      <pc:sldChg chg="del">
        <pc:chgData name="Siv Helén Egelund Gjerstad" userId="17e97de8-76d5-4cb1-9355-6ee37e024a83" providerId="ADAL" clId="{C4B1CF53-A6D2-4A36-A6B8-E24B227C8317}" dt="2023-09-07T08:30:44.712" v="3" actId="47"/>
        <pc:sldMkLst>
          <pc:docMk/>
          <pc:sldMk cId="2804205034" sldId="2076137033"/>
        </pc:sldMkLst>
      </pc:sldChg>
      <pc:sldChg chg="del">
        <pc:chgData name="Siv Helén Egelund Gjerstad" userId="17e97de8-76d5-4cb1-9355-6ee37e024a83" providerId="ADAL" clId="{C4B1CF53-A6D2-4A36-A6B8-E24B227C8317}" dt="2023-09-07T08:30:45.435" v="5" actId="47"/>
        <pc:sldMkLst>
          <pc:docMk/>
          <pc:sldMk cId="2287285386" sldId="2076137036"/>
        </pc:sldMkLst>
      </pc:sldChg>
      <pc:sldChg chg="add del">
        <pc:chgData name="Siv Helén Egelund Gjerstad" userId="17e97de8-76d5-4cb1-9355-6ee37e024a83" providerId="ADAL" clId="{C4B1CF53-A6D2-4A36-A6B8-E24B227C8317}" dt="2023-09-08T10:02:02.323" v="3754" actId="47"/>
        <pc:sldMkLst>
          <pc:docMk/>
          <pc:sldMk cId="3483146468" sldId="2076137038"/>
        </pc:sldMkLst>
      </pc:sldChg>
      <pc:sldChg chg="del">
        <pc:chgData name="Siv Helén Egelund Gjerstad" userId="17e97de8-76d5-4cb1-9355-6ee37e024a83" providerId="ADAL" clId="{C4B1CF53-A6D2-4A36-A6B8-E24B227C8317}" dt="2023-09-07T08:30:47.142" v="18" actId="47"/>
        <pc:sldMkLst>
          <pc:docMk/>
          <pc:sldMk cId="1907353491" sldId="2076137049"/>
        </pc:sldMkLst>
      </pc:sldChg>
      <pc:sldChg chg="del">
        <pc:chgData name="Siv Helén Egelund Gjerstad" userId="17e97de8-76d5-4cb1-9355-6ee37e024a83" providerId="ADAL" clId="{C4B1CF53-A6D2-4A36-A6B8-E24B227C8317}" dt="2023-09-07T08:30:47.303" v="19" actId="47"/>
        <pc:sldMkLst>
          <pc:docMk/>
          <pc:sldMk cId="108668922" sldId="2076137050"/>
        </pc:sldMkLst>
      </pc:sldChg>
      <pc:sldChg chg="add del">
        <pc:chgData name="Siv Helén Egelund Gjerstad" userId="17e97de8-76d5-4cb1-9355-6ee37e024a83" providerId="ADAL" clId="{C4B1CF53-A6D2-4A36-A6B8-E24B227C8317}" dt="2023-09-08T10:02:02.323" v="3754" actId="47"/>
        <pc:sldMkLst>
          <pc:docMk/>
          <pc:sldMk cId="1873349100" sldId="2141411822"/>
        </pc:sldMkLst>
      </pc:sldChg>
      <pc:sldChg chg="del">
        <pc:chgData name="Siv Helén Egelund Gjerstad" userId="17e97de8-76d5-4cb1-9355-6ee37e024a83" providerId="ADAL" clId="{C4B1CF53-A6D2-4A36-A6B8-E24B227C8317}" dt="2023-09-07T08:30:46.779" v="16" actId="47"/>
        <pc:sldMkLst>
          <pc:docMk/>
          <pc:sldMk cId="1928803922" sldId="2141411823"/>
        </pc:sldMkLst>
      </pc:sldChg>
      <pc:sldChg chg="del">
        <pc:chgData name="Siv Helén Egelund Gjerstad" userId="17e97de8-76d5-4cb1-9355-6ee37e024a83" providerId="ADAL" clId="{C4B1CF53-A6D2-4A36-A6B8-E24B227C8317}" dt="2023-09-07T08:30:43.461" v="2" actId="47"/>
        <pc:sldMkLst>
          <pc:docMk/>
          <pc:sldMk cId="875749598" sldId="2141411824"/>
        </pc:sldMkLst>
      </pc:sldChg>
      <pc:sldChg chg="del">
        <pc:chgData name="Siv Helén Egelund Gjerstad" userId="17e97de8-76d5-4cb1-9355-6ee37e024a83" providerId="ADAL" clId="{C4B1CF53-A6D2-4A36-A6B8-E24B227C8317}" dt="2023-09-07T08:30:45.701" v="11" actId="47"/>
        <pc:sldMkLst>
          <pc:docMk/>
          <pc:sldMk cId="775822372" sldId="2141411825"/>
        </pc:sldMkLst>
      </pc:sldChg>
      <pc:sldChg chg="del">
        <pc:chgData name="Siv Helén Egelund Gjerstad" userId="17e97de8-76d5-4cb1-9355-6ee37e024a83" providerId="ADAL" clId="{C4B1CF53-A6D2-4A36-A6B8-E24B227C8317}" dt="2023-09-07T08:30:45.659" v="10" actId="47"/>
        <pc:sldMkLst>
          <pc:docMk/>
          <pc:sldMk cId="1059335852" sldId="2141411853"/>
        </pc:sldMkLst>
      </pc:sldChg>
      <pc:sldChg chg="del">
        <pc:chgData name="Siv Helén Egelund Gjerstad" userId="17e97de8-76d5-4cb1-9355-6ee37e024a83" providerId="ADAL" clId="{C4B1CF53-A6D2-4A36-A6B8-E24B227C8317}" dt="2023-09-07T08:30:47.691" v="21" actId="47"/>
        <pc:sldMkLst>
          <pc:docMk/>
          <pc:sldMk cId="1736380109" sldId="2141411855"/>
        </pc:sldMkLst>
      </pc:sldChg>
      <pc:sldChg chg="del">
        <pc:chgData name="Siv Helén Egelund Gjerstad" userId="17e97de8-76d5-4cb1-9355-6ee37e024a83" providerId="ADAL" clId="{C4B1CF53-A6D2-4A36-A6B8-E24B227C8317}" dt="2023-09-07T08:30:47.915" v="22" actId="47"/>
        <pc:sldMkLst>
          <pc:docMk/>
          <pc:sldMk cId="1160431847" sldId="2141411857"/>
        </pc:sldMkLst>
      </pc:sldChg>
      <pc:sldChg chg="del">
        <pc:chgData name="Siv Helén Egelund Gjerstad" userId="17e97de8-76d5-4cb1-9355-6ee37e024a83" providerId="ADAL" clId="{C4B1CF53-A6D2-4A36-A6B8-E24B227C8317}" dt="2023-09-07T08:30:48.112" v="23" actId="47"/>
        <pc:sldMkLst>
          <pc:docMk/>
          <pc:sldMk cId="296302177" sldId="2141411858"/>
        </pc:sldMkLst>
      </pc:sldChg>
      <pc:sldChg chg="del">
        <pc:chgData name="Siv Helén Egelund Gjerstad" userId="17e97de8-76d5-4cb1-9355-6ee37e024a83" providerId="ADAL" clId="{C4B1CF53-A6D2-4A36-A6B8-E24B227C8317}" dt="2023-09-07T08:30:45.512" v="7" actId="47"/>
        <pc:sldMkLst>
          <pc:docMk/>
          <pc:sldMk cId="508805408" sldId="2141411861"/>
        </pc:sldMkLst>
      </pc:sldChg>
      <pc:sldChg chg="addSp modSp new del mod ord modClrScheme chgLayout">
        <pc:chgData name="Siv Helén Egelund Gjerstad" userId="17e97de8-76d5-4cb1-9355-6ee37e024a83" providerId="ADAL" clId="{C4B1CF53-A6D2-4A36-A6B8-E24B227C8317}" dt="2023-10-23T18:53:05.576" v="9330" actId="47"/>
        <pc:sldMkLst>
          <pc:docMk/>
          <pc:sldMk cId="2844880859" sldId="2141411862"/>
        </pc:sldMkLst>
        <pc:spChg chg="add mod">
          <ac:chgData name="Siv Helén Egelund Gjerstad" userId="17e97de8-76d5-4cb1-9355-6ee37e024a83" providerId="ADAL" clId="{C4B1CF53-A6D2-4A36-A6B8-E24B227C8317}" dt="2023-09-28T12:21:23.972" v="6875" actId="20577"/>
          <ac:spMkLst>
            <pc:docMk/>
            <pc:sldMk cId="2844880859" sldId="2141411862"/>
            <ac:spMk id="2" creationId="{E7E3B08D-6D7C-C236-3C53-90EF15B67F59}"/>
          </ac:spMkLst>
        </pc:spChg>
        <pc:spChg chg="add mod">
          <ac:chgData name="Siv Helén Egelund Gjerstad" userId="17e97de8-76d5-4cb1-9355-6ee37e024a83" providerId="ADAL" clId="{C4B1CF53-A6D2-4A36-A6B8-E24B227C8317}" dt="2023-09-28T12:52:51.914" v="8842" actId="20577"/>
          <ac:spMkLst>
            <pc:docMk/>
            <pc:sldMk cId="2844880859" sldId="2141411862"/>
            <ac:spMk id="3" creationId="{55DFD565-42E5-9C11-B17C-7322F4E65F31}"/>
          </ac:spMkLst>
        </pc:spChg>
      </pc:sldChg>
      <pc:sldChg chg="addSp modSp new del mod modClrScheme chgLayout">
        <pc:chgData name="Siv Helén Egelund Gjerstad" userId="17e97de8-76d5-4cb1-9355-6ee37e024a83" providerId="ADAL" clId="{C4B1CF53-A6D2-4A36-A6B8-E24B227C8317}" dt="2023-10-23T18:55:24.085" v="9339" actId="47"/>
        <pc:sldMkLst>
          <pc:docMk/>
          <pc:sldMk cId="1278947276" sldId="2141411863"/>
        </pc:sldMkLst>
        <pc:spChg chg="add mod">
          <ac:chgData name="Siv Helén Egelund Gjerstad" userId="17e97de8-76d5-4cb1-9355-6ee37e024a83" providerId="ADAL" clId="{C4B1CF53-A6D2-4A36-A6B8-E24B227C8317}" dt="2023-10-23T18:53:30.179" v="9332" actId="2711"/>
          <ac:spMkLst>
            <pc:docMk/>
            <pc:sldMk cId="1278947276" sldId="2141411863"/>
            <ac:spMk id="2" creationId="{4530E2BA-D5B7-AF4E-1F02-4FB852DDC78B}"/>
          </ac:spMkLst>
        </pc:spChg>
        <pc:spChg chg="add mod">
          <ac:chgData name="Siv Helén Egelund Gjerstad" userId="17e97de8-76d5-4cb1-9355-6ee37e024a83" providerId="ADAL" clId="{C4B1CF53-A6D2-4A36-A6B8-E24B227C8317}" dt="2023-10-23T18:53:21.094" v="9331" actId="2711"/>
          <ac:spMkLst>
            <pc:docMk/>
            <pc:sldMk cId="1278947276" sldId="2141411863"/>
            <ac:spMk id="3" creationId="{0BCDA0C7-2DB1-4E40-B5D2-FB3083144029}"/>
          </ac:spMkLst>
        </pc:spChg>
        <pc:spChg chg="add mod">
          <ac:chgData name="Siv Helén Egelund Gjerstad" userId="17e97de8-76d5-4cb1-9355-6ee37e024a83" providerId="ADAL" clId="{C4B1CF53-A6D2-4A36-A6B8-E24B227C8317}" dt="2023-09-28T13:24:32.922" v="8986" actId="20577"/>
          <ac:spMkLst>
            <pc:docMk/>
            <pc:sldMk cId="1278947276" sldId="2141411863"/>
            <ac:spMk id="4" creationId="{FF8F4347-E6B9-92BD-0887-650D8922C918}"/>
          </ac:spMkLst>
        </pc:spChg>
      </pc:sldChg>
      <pc:sldChg chg="addSp modSp add del mod ord">
        <pc:chgData name="Siv Helén Egelund Gjerstad" userId="17e97de8-76d5-4cb1-9355-6ee37e024a83" providerId="ADAL" clId="{C4B1CF53-A6D2-4A36-A6B8-E24B227C8317}" dt="2023-10-23T18:54:21.699" v="9335" actId="47"/>
        <pc:sldMkLst>
          <pc:docMk/>
          <pc:sldMk cId="950677205" sldId="2141411864"/>
        </pc:sldMkLst>
        <pc:spChg chg="mod">
          <ac:chgData name="Siv Helén Egelund Gjerstad" userId="17e97de8-76d5-4cb1-9355-6ee37e024a83" providerId="ADAL" clId="{C4B1CF53-A6D2-4A36-A6B8-E24B227C8317}" dt="2023-09-28T12:42:17.687" v="8091" actId="20577"/>
          <ac:spMkLst>
            <pc:docMk/>
            <pc:sldMk cId="950677205" sldId="2141411864"/>
            <ac:spMk id="2" creationId="{4530E2BA-D5B7-AF4E-1F02-4FB852DDC78B}"/>
          </ac:spMkLst>
        </pc:spChg>
        <pc:spChg chg="mod">
          <ac:chgData name="Siv Helén Egelund Gjerstad" userId="17e97de8-76d5-4cb1-9355-6ee37e024a83" providerId="ADAL" clId="{C4B1CF53-A6D2-4A36-A6B8-E24B227C8317}" dt="2023-10-23T11:09:28.175" v="9299" actId="1076"/>
          <ac:spMkLst>
            <pc:docMk/>
            <pc:sldMk cId="950677205" sldId="2141411864"/>
            <ac:spMk id="3" creationId="{0BCDA0C7-2DB1-4E40-B5D2-FB3083144029}"/>
          </ac:spMkLst>
        </pc:spChg>
        <pc:graphicFrameChg chg="add mod modGraphic">
          <ac:chgData name="Siv Helén Egelund Gjerstad" userId="17e97de8-76d5-4cb1-9355-6ee37e024a83" providerId="ADAL" clId="{C4B1CF53-A6D2-4A36-A6B8-E24B227C8317}" dt="2023-10-23T11:09:44.205" v="9302" actId="1076"/>
          <ac:graphicFrameMkLst>
            <pc:docMk/>
            <pc:sldMk cId="950677205" sldId="2141411864"/>
            <ac:graphicFrameMk id="4" creationId="{29662061-C940-DC39-3B66-8151BA3EE603}"/>
          </ac:graphicFrameMkLst>
        </pc:graphicFrameChg>
      </pc:sldChg>
      <pc:sldChg chg="addSp delSp modSp new del mod modClrScheme chgLayout">
        <pc:chgData name="Siv Helén Egelund Gjerstad" userId="17e97de8-76d5-4cb1-9355-6ee37e024a83" providerId="ADAL" clId="{C4B1CF53-A6D2-4A36-A6B8-E24B227C8317}" dt="2023-09-08T08:40:00.797" v="2408" actId="47"/>
        <pc:sldMkLst>
          <pc:docMk/>
          <pc:sldMk cId="2506117931" sldId="2141411865"/>
        </pc:sldMkLst>
        <pc:spChg chg="del">
          <ac:chgData name="Siv Helén Egelund Gjerstad" userId="17e97de8-76d5-4cb1-9355-6ee37e024a83" providerId="ADAL" clId="{C4B1CF53-A6D2-4A36-A6B8-E24B227C8317}" dt="2023-09-07T10:06:08.090" v="600" actId="700"/>
          <ac:spMkLst>
            <pc:docMk/>
            <pc:sldMk cId="2506117931" sldId="2141411865"/>
            <ac:spMk id="2" creationId="{3F579509-87BD-703C-4147-8D78E5408855}"/>
          </ac:spMkLst>
        </pc:spChg>
        <pc:spChg chg="del">
          <ac:chgData name="Siv Helén Egelund Gjerstad" userId="17e97de8-76d5-4cb1-9355-6ee37e024a83" providerId="ADAL" clId="{C4B1CF53-A6D2-4A36-A6B8-E24B227C8317}" dt="2023-09-07T10:06:08.090" v="600" actId="700"/>
          <ac:spMkLst>
            <pc:docMk/>
            <pc:sldMk cId="2506117931" sldId="2141411865"/>
            <ac:spMk id="3" creationId="{ED793F9F-AF31-5510-D436-2801B7314341}"/>
          </ac:spMkLst>
        </pc:spChg>
        <pc:graphicFrameChg chg="add mod modGraphic">
          <ac:chgData name="Siv Helén Egelund Gjerstad" userId="17e97de8-76d5-4cb1-9355-6ee37e024a83" providerId="ADAL" clId="{C4B1CF53-A6D2-4A36-A6B8-E24B227C8317}" dt="2023-09-07T10:07:38.953" v="616" actId="14100"/>
          <ac:graphicFrameMkLst>
            <pc:docMk/>
            <pc:sldMk cId="2506117931" sldId="2141411865"/>
            <ac:graphicFrameMk id="4" creationId="{37A57974-9D8C-7FB6-49BE-82E55E599C56}"/>
          </ac:graphicFrameMkLst>
        </pc:graphicFrameChg>
      </pc:sldChg>
      <pc:sldChg chg="addSp delSp modSp new add del mod ord">
        <pc:chgData name="Siv Helén Egelund Gjerstad" userId="17e97de8-76d5-4cb1-9355-6ee37e024a83" providerId="ADAL" clId="{C4B1CF53-A6D2-4A36-A6B8-E24B227C8317}" dt="2023-10-23T18:54:10.742" v="9333" actId="47"/>
        <pc:sldMkLst>
          <pc:docMk/>
          <pc:sldMk cId="2906844991" sldId="2141411865"/>
        </pc:sldMkLst>
        <pc:spChg chg="mod">
          <ac:chgData name="Siv Helén Egelund Gjerstad" userId="17e97de8-76d5-4cb1-9355-6ee37e024a83" providerId="ADAL" clId="{C4B1CF53-A6D2-4A36-A6B8-E24B227C8317}" dt="2023-09-13T11:11:18.970" v="6664" actId="2711"/>
          <ac:spMkLst>
            <pc:docMk/>
            <pc:sldMk cId="2906844991" sldId="2141411865"/>
            <ac:spMk id="2" creationId="{0A0FCFD2-8D42-73E3-F2CD-F9368900E566}"/>
          </ac:spMkLst>
        </pc:spChg>
        <pc:spChg chg="mod">
          <ac:chgData name="Siv Helén Egelund Gjerstad" userId="17e97de8-76d5-4cb1-9355-6ee37e024a83" providerId="ADAL" clId="{C4B1CF53-A6D2-4A36-A6B8-E24B227C8317}" dt="2023-09-13T11:11:27.664" v="6665" actId="2711"/>
          <ac:spMkLst>
            <pc:docMk/>
            <pc:sldMk cId="2906844991" sldId="2141411865"/>
            <ac:spMk id="3" creationId="{24E8483B-1DF9-5C23-90D2-9339B61B597E}"/>
          </ac:spMkLst>
        </pc:spChg>
        <pc:spChg chg="add del mod">
          <ac:chgData name="Siv Helén Egelund Gjerstad" userId="17e97de8-76d5-4cb1-9355-6ee37e024a83" providerId="ADAL" clId="{C4B1CF53-A6D2-4A36-A6B8-E24B227C8317}" dt="2023-09-28T12:29:20.520" v="7334" actId="478"/>
          <ac:spMkLst>
            <pc:docMk/>
            <pc:sldMk cId="2906844991" sldId="2141411865"/>
            <ac:spMk id="4" creationId="{6CE0393D-44C8-7F8C-3525-9DA0E2DD03A4}"/>
          </ac:spMkLst>
        </pc:spChg>
      </pc:sldChg>
      <pc:sldChg chg="addSp delSp modSp new del mod modClrScheme chgLayout">
        <pc:chgData name="Siv Helén Egelund Gjerstad" userId="17e97de8-76d5-4cb1-9355-6ee37e024a83" providerId="ADAL" clId="{C4B1CF53-A6D2-4A36-A6B8-E24B227C8317}" dt="2023-10-23T18:54:15.721" v="9334" actId="47"/>
        <pc:sldMkLst>
          <pc:docMk/>
          <pc:sldMk cId="1664937074" sldId="2141411866"/>
        </pc:sldMkLst>
        <pc:spChg chg="mod ord">
          <ac:chgData name="Siv Helén Egelund Gjerstad" userId="17e97de8-76d5-4cb1-9355-6ee37e024a83" providerId="ADAL" clId="{C4B1CF53-A6D2-4A36-A6B8-E24B227C8317}" dt="2023-09-28T12:25:56.720" v="7096" actId="20577"/>
          <ac:spMkLst>
            <pc:docMk/>
            <pc:sldMk cId="1664937074" sldId="2141411866"/>
            <ac:spMk id="2" creationId="{82E4B4BB-CE4A-7D07-EC4C-C65C2C50D16D}"/>
          </ac:spMkLst>
        </pc:spChg>
        <pc:spChg chg="mod ord">
          <ac:chgData name="Siv Helén Egelund Gjerstad" userId="17e97de8-76d5-4cb1-9355-6ee37e024a83" providerId="ADAL" clId="{C4B1CF53-A6D2-4A36-A6B8-E24B227C8317}" dt="2023-09-28T12:27:41.519" v="7290" actId="313"/>
          <ac:spMkLst>
            <pc:docMk/>
            <pc:sldMk cId="1664937074" sldId="2141411866"/>
            <ac:spMk id="3" creationId="{6137882E-55FB-37B8-8D4D-4603B8F35F91}"/>
          </ac:spMkLst>
        </pc:spChg>
        <pc:spChg chg="add del mod ord">
          <ac:chgData name="Siv Helén Egelund Gjerstad" userId="17e97de8-76d5-4cb1-9355-6ee37e024a83" providerId="ADAL" clId="{C4B1CF53-A6D2-4A36-A6B8-E24B227C8317}" dt="2023-09-13T11:14:28.117" v="6681" actId="700"/>
          <ac:spMkLst>
            <pc:docMk/>
            <pc:sldMk cId="1664937074" sldId="2141411866"/>
            <ac:spMk id="4" creationId="{AA98F0E7-E40B-AE43-70FB-7AE0BECC6C9C}"/>
          </ac:spMkLst>
        </pc:spChg>
      </pc:sldChg>
      <pc:sldChg chg="modSp new mod">
        <pc:chgData name="Siv Helén Egelund Gjerstad" userId="17e97de8-76d5-4cb1-9355-6ee37e024a83" providerId="ADAL" clId="{C4B1CF53-A6D2-4A36-A6B8-E24B227C8317}" dt="2023-09-08T10:39:52.027" v="4497" actId="20577"/>
        <pc:sldMkLst>
          <pc:docMk/>
          <pc:sldMk cId="1999998803" sldId="2141411867"/>
        </pc:sldMkLst>
        <pc:spChg chg="mod">
          <ac:chgData name="Siv Helén Egelund Gjerstad" userId="17e97de8-76d5-4cb1-9355-6ee37e024a83" providerId="ADAL" clId="{C4B1CF53-A6D2-4A36-A6B8-E24B227C8317}" dt="2023-09-08T10:39:21.108" v="4396" actId="404"/>
          <ac:spMkLst>
            <pc:docMk/>
            <pc:sldMk cId="1999998803" sldId="2141411867"/>
            <ac:spMk id="2" creationId="{332899EB-2EA5-66D8-21F4-CC5DD10CD720}"/>
          </ac:spMkLst>
        </pc:spChg>
        <pc:spChg chg="mod">
          <ac:chgData name="Siv Helén Egelund Gjerstad" userId="17e97de8-76d5-4cb1-9355-6ee37e024a83" providerId="ADAL" clId="{C4B1CF53-A6D2-4A36-A6B8-E24B227C8317}" dt="2023-09-08T10:39:52.027" v="4497" actId="20577"/>
          <ac:spMkLst>
            <pc:docMk/>
            <pc:sldMk cId="1999998803" sldId="2141411867"/>
            <ac:spMk id="3" creationId="{C2377690-CEAA-11EE-11AB-BBC722900DDB}"/>
          </ac:spMkLst>
        </pc:spChg>
      </pc:sldChg>
      <pc:sldChg chg="addSp delSp modSp add mod ord">
        <pc:chgData name="Siv Helén Egelund Gjerstad" userId="17e97de8-76d5-4cb1-9355-6ee37e024a83" providerId="ADAL" clId="{C4B1CF53-A6D2-4A36-A6B8-E24B227C8317}" dt="2023-10-26T13:15:10.356" v="11073" actId="14734"/>
        <pc:sldMkLst>
          <pc:docMk/>
          <pc:sldMk cId="1508774382" sldId="2141411868"/>
        </pc:sldMkLst>
        <pc:spChg chg="mod">
          <ac:chgData name="Siv Helén Egelund Gjerstad" userId="17e97de8-76d5-4cb1-9355-6ee37e024a83" providerId="ADAL" clId="{C4B1CF53-A6D2-4A36-A6B8-E24B227C8317}" dt="2023-10-23T10:54:50.109" v="9295" actId="404"/>
          <ac:spMkLst>
            <pc:docMk/>
            <pc:sldMk cId="1508774382" sldId="2141411868"/>
            <ac:spMk id="2" creationId="{4530E2BA-D5B7-AF4E-1F02-4FB852DDC78B}"/>
          </ac:spMkLst>
        </pc:spChg>
        <pc:spChg chg="del mod">
          <ac:chgData name="Siv Helén Egelund Gjerstad" userId="17e97de8-76d5-4cb1-9355-6ee37e024a83" providerId="ADAL" clId="{C4B1CF53-A6D2-4A36-A6B8-E24B227C8317}" dt="2023-09-28T12:41:59.142" v="8070" actId="478"/>
          <ac:spMkLst>
            <pc:docMk/>
            <pc:sldMk cId="1508774382" sldId="2141411868"/>
            <ac:spMk id="3" creationId="{0BCDA0C7-2DB1-4E40-B5D2-FB3083144029}"/>
          </ac:spMkLst>
        </pc:spChg>
        <pc:spChg chg="add mod">
          <ac:chgData name="Siv Helén Egelund Gjerstad" userId="17e97de8-76d5-4cb1-9355-6ee37e024a83" providerId="ADAL" clId="{C4B1CF53-A6D2-4A36-A6B8-E24B227C8317}" dt="2023-09-08T10:40:45.264" v="4571" actId="1076"/>
          <ac:spMkLst>
            <pc:docMk/>
            <pc:sldMk cId="1508774382" sldId="2141411868"/>
            <ac:spMk id="5" creationId="{1F14D7EA-B563-B375-0CC1-84B772E469F1}"/>
          </ac:spMkLst>
        </pc:spChg>
        <pc:spChg chg="add del mod">
          <ac:chgData name="Siv Helén Egelund Gjerstad" userId="17e97de8-76d5-4cb1-9355-6ee37e024a83" providerId="ADAL" clId="{C4B1CF53-A6D2-4A36-A6B8-E24B227C8317}" dt="2023-09-28T12:42:05.855" v="8071" actId="478"/>
          <ac:spMkLst>
            <pc:docMk/>
            <pc:sldMk cId="1508774382" sldId="2141411868"/>
            <ac:spMk id="6" creationId="{7B09F57A-16FE-3A1F-E7CB-E045E4D10F79}"/>
          </ac:spMkLst>
        </pc:spChg>
        <pc:graphicFrameChg chg="mod modGraphic">
          <ac:chgData name="Siv Helén Egelund Gjerstad" userId="17e97de8-76d5-4cb1-9355-6ee37e024a83" providerId="ADAL" clId="{C4B1CF53-A6D2-4A36-A6B8-E24B227C8317}" dt="2023-10-26T13:15:10.356" v="11073" actId="14734"/>
          <ac:graphicFrameMkLst>
            <pc:docMk/>
            <pc:sldMk cId="1508774382" sldId="2141411868"/>
            <ac:graphicFrameMk id="4" creationId="{29662061-C940-DC39-3B66-8151BA3EE603}"/>
          </ac:graphicFrameMkLst>
        </pc:graphicFrameChg>
      </pc:sldChg>
      <pc:sldChg chg="del ord">
        <pc:chgData name="Siv Helén Egelund Gjerstad" userId="17e97de8-76d5-4cb1-9355-6ee37e024a83" providerId="ADAL" clId="{C4B1CF53-A6D2-4A36-A6B8-E24B227C8317}" dt="2023-10-23T18:55:12.777" v="9338" actId="47"/>
        <pc:sldMkLst>
          <pc:docMk/>
          <pc:sldMk cId="2534837723" sldId="2141411869"/>
        </pc:sldMkLst>
      </pc:sldChg>
      <pc:sldChg chg="modSp mod delCm modCm">
        <pc:chgData name="Siv Helén Egelund Gjerstad" userId="17e97de8-76d5-4cb1-9355-6ee37e024a83" providerId="ADAL" clId="{C4B1CF53-A6D2-4A36-A6B8-E24B227C8317}" dt="2023-10-26T13:12:40.739" v="11030" actId="20577"/>
        <pc:sldMkLst>
          <pc:docMk/>
          <pc:sldMk cId="3399919762" sldId="2141411870"/>
        </pc:sldMkLst>
        <pc:spChg chg="mod">
          <ac:chgData name="Siv Helén Egelund Gjerstad" userId="17e97de8-76d5-4cb1-9355-6ee37e024a83" providerId="ADAL" clId="{C4B1CF53-A6D2-4A36-A6B8-E24B227C8317}" dt="2023-10-26T10:17:10.222" v="10191" actId="33553"/>
          <ac:spMkLst>
            <pc:docMk/>
            <pc:sldMk cId="3399919762" sldId="2141411870"/>
            <ac:spMk id="2" creationId="{A8A7A33E-80F9-B583-3B22-0E559F200F41}"/>
          </ac:spMkLst>
        </pc:spChg>
        <pc:spChg chg="mod">
          <ac:chgData name="Siv Helén Egelund Gjerstad" userId="17e97de8-76d5-4cb1-9355-6ee37e024a83" providerId="ADAL" clId="{C4B1CF53-A6D2-4A36-A6B8-E24B227C8317}" dt="2023-10-26T13:12:40.739" v="11030" actId="20577"/>
          <ac:spMkLst>
            <pc:docMk/>
            <pc:sldMk cId="3399919762" sldId="2141411870"/>
            <ac:spMk id="3" creationId="{7BBD657C-EE2A-3624-7490-46968D1BA277}"/>
          </ac:spMkLst>
        </pc:spChg>
        <pc:extLst>
          <p:ext xmlns:p="http://schemas.openxmlformats.org/presentationml/2006/main" uri="{D6D511B9-2390-475A-947B-AFAB55BFBCF1}">
            <pc226:cmChg xmlns:pc226="http://schemas.microsoft.com/office/powerpoint/2022/06/main/command" chg="del mod">
              <pc226:chgData name="Siv Helén Egelund Gjerstad" userId="17e97de8-76d5-4cb1-9355-6ee37e024a83" providerId="ADAL" clId="{C4B1CF53-A6D2-4A36-A6B8-E24B227C8317}" dt="2023-09-28T12:31:32.673" v="7348"/>
              <pc2:cmMkLst xmlns:pc2="http://schemas.microsoft.com/office/powerpoint/2019/9/main/command">
                <pc:docMk/>
                <pc:sldMk cId="3399919762" sldId="2141411870"/>
                <pc2:cmMk id="{DF2A2260-2FEA-49C5-918D-B96CCC470A63}"/>
              </pc2:cmMkLst>
            </pc226:cmChg>
            <pc226:cmChg xmlns:pc226="http://schemas.microsoft.com/office/powerpoint/2022/06/main/command" chg="del mod">
              <pc226:chgData name="Siv Helén Egelund Gjerstad" userId="17e97de8-76d5-4cb1-9355-6ee37e024a83" providerId="ADAL" clId="{C4B1CF53-A6D2-4A36-A6B8-E24B227C8317}" dt="2023-09-28T12:30:52.520" v="7342"/>
              <pc2:cmMkLst xmlns:pc2="http://schemas.microsoft.com/office/powerpoint/2019/9/main/command">
                <pc:docMk/>
                <pc:sldMk cId="3399919762" sldId="2141411870"/>
                <pc2:cmMk id="{CD618B66-D22D-4886-9F07-94CD942AD8FB}"/>
              </pc2:cmMkLst>
            </pc226:cmChg>
            <pc226:cmChg xmlns:pc226="http://schemas.microsoft.com/office/powerpoint/2022/06/main/command" chg="del mod">
              <pc226:chgData name="Siv Helén Egelund Gjerstad" userId="17e97de8-76d5-4cb1-9355-6ee37e024a83" providerId="ADAL" clId="{C4B1CF53-A6D2-4A36-A6B8-E24B227C8317}" dt="2023-09-28T12:31:20.238" v="7345"/>
              <pc2:cmMkLst xmlns:pc2="http://schemas.microsoft.com/office/powerpoint/2019/9/main/command">
                <pc:docMk/>
                <pc:sldMk cId="3399919762" sldId="2141411870"/>
                <pc2:cmMk id="{9F083E8D-5D66-474E-84A4-99FA2B192DDF}"/>
              </pc2:cmMkLst>
            </pc226:cmChg>
          </p:ext>
        </pc:extLst>
      </pc:sldChg>
      <pc:sldChg chg="modSp del mod">
        <pc:chgData name="Siv Helén Egelund Gjerstad" userId="17e97de8-76d5-4cb1-9355-6ee37e024a83" providerId="ADAL" clId="{C4B1CF53-A6D2-4A36-A6B8-E24B227C8317}" dt="2023-10-23T18:54:56.610" v="9337" actId="47"/>
        <pc:sldMkLst>
          <pc:docMk/>
          <pc:sldMk cId="2685886358" sldId="2141411871"/>
        </pc:sldMkLst>
        <pc:spChg chg="mod">
          <ac:chgData name="Siv Helén Egelund Gjerstad" userId="17e97de8-76d5-4cb1-9355-6ee37e024a83" providerId="ADAL" clId="{C4B1CF53-A6D2-4A36-A6B8-E24B227C8317}" dt="2023-09-28T12:54:12.914" v="8854" actId="20577"/>
          <ac:spMkLst>
            <pc:docMk/>
            <pc:sldMk cId="2685886358" sldId="2141411871"/>
            <ac:spMk id="2" creationId="{53B6BD47-5690-12E2-C729-9659C94F82D9}"/>
          </ac:spMkLst>
        </pc:spChg>
      </pc:sldChg>
      <pc:sldChg chg="modSp del mod ord">
        <pc:chgData name="Siv Helén Egelund Gjerstad" userId="17e97de8-76d5-4cb1-9355-6ee37e024a83" providerId="ADAL" clId="{C4B1CF53-A6D2-4A36-A6B8-E24B227C8317}" dt="2023-10-23T18:55:31.062" v="9340" actId="47"/>
        <pc:sldMkLst>
          <pc:docMk/>
          <pc:sldMk cId="3622896525" sldId="2141411872"/>
        </pc:sldMkLst>
        <pc:spChg chg="mod">
          <ac:chgData name="Siv Helén Egelund Gjerstad" userId="17e97de8-76d5-4cb1-9355-6ee37e024a83" providerId="ADAL" clId="{C4B1CF53-A6D2-4A36-A6B8-E24B227C8317}" dt="2023-09-13T11:11:11.586" v="6663" actId="403"/>
          <ac:spMkLst>
            <pc:docMk/>
            <pc:sldMk cId="3622896525" sldId="2141411872"/>
            <ac:spMk id="2" creationId="{47D5C41F-6A0D-1B2E-1B96-CD54CF7098D8}"/>
          </ac:spMkLst>
        </pc:spChg>
        <pc:spChg chg="mod">
          <ac:chgData name="Siv Helén Egelund Gjerstad" userId="17e97de8-76d5-4cb1-9355-6ee37e024a83" providerId="ADAL" clId="{C4B1CF53-A6D2-4A36-A6B8-E24B227C8317}" dt="2023-09-28T10:54:46.928" v="6844" actId="20577"/>
          <ac:spMkLst>
            <pc:docMk/>
            <pc:sldMk cId="3622896525" sldId="2141411872"/>
            <ac:spMk id="3" creationId="{5EF2E185-6155-F05B-B0C0-120AC4E3CA03}"/>
          </ac:spMkLst>
        </pc:spChg>
      </pc:sldChg>
      <pc:sldChg chg="addSp delSp modSp new mod modClrScheme chgLayout">
        <pc:chgData name="Siv Helén Egelund Gjerstad" userId="17e97de8-76d5-4cb1-9355-6ee37e024a83" providerId="ADAL" clId="{C4B1CF53-A6D2-4A36-A6B8-E24B227C8317}" dt="2023-10-26T10:28:02.814" v="10247" actId="962"/>
        <pc:sldMkLst>
          <pc:docMk/>
          <pc:sldMk cId="2380733484" sldId="2141411873"/>
        </pc:sldMkLst>
        <pc:spChg chg="del mod ord">
          <ac:chgData name="Siv Helén Egelund Gjerstad" userId="17e97de8-76d5-4cb1-9355-6ee37e024a83" providerId="ADAL" clId="{C4B1CF53-A6D2-4A36-A6B8-E24B227C8317}" dt="2023-10-06T08:21:08.321" v="8988" actId="700"/>
          <ac:spMkLst>
            <pc:docMk/>
            <pc:sldMk cId="2380733484" sldId="2141411873"/>
            <ac:spMk id="2" creationId="{CA7272E7-3831-AD74-76EB-7BFFD66A561F}"/>
          </ac:spMkLst>
        </pc:spChg>
        <pc:spChg chg="del">
          <ac:chgData name="Siv Helén Egelund Gjerstad" userId="17e97de8-76d5-4cb1-9355-6ee37e024a83" providerId="ADAL" clId="{C4B1CF53-A6D2-4A36-A6B8-E24B227C8317}" dt="2023-10-06T08:21:08.321" v="8988" actId="700"/>
          <ac:spMkLst>
            <pc:docMk/>
            <pc:sldMk cId="2380733484" sldId="2141411873"/>
            <ac:spMk id="3" creationId="{E2A9671B-92AB-629B-3C5D-C1B5658D0024}"/>
          </ac:spMkLst>
        </pc:spChg>
        <pc:spChg chg="add mod ord">
          <ac:chgData name="Siv Helén Egelund Gjerstad" userId="17e97de8-76d5-4cb1-9355-6ee37e024a83" providerId="ADAL" clId="{C4B1CF53-A6D2-4A36-A6B8-E24B227C8317}" dt="2023-10-23T11:14:31.727" v="9329" actId="20577"/>
          <ac:spMkLst>
            <pc:docMk/>
            <pc:sldMk cId="2380733484" sldId="2141411873"/>
            <ac:spMk id="4" creationId="{B4D4DCA4-D99A-DBC9-307D-C24D4DA0DD09}"/>
          </ac:spMkLst>
        </pc:spChg>
        <pc:spChg chg="add mod">
          <ac:chgData name="Siv Helén Egelund Gjerstad" userId="17e97de8-76d5-4cb1-9355-6ee37e024a83" providerId="ADAL" clId="{C4B1CF53-A6D2-4A36-A6B8-E24B227C8317}" dt="2023-10-06T08:43:09.818" v="9257" actId="404"/>
          <ac:spMkLst>
            <pc:docMk/>
            <pc:sldMk cId="2380733484" sldId="2141411873"/>
            <ac:spMk id="6" creationId="{180B7775-D3CE-184B-520E-279D2355F173}"/>
          </ac:spMkLst>
        </pc:spChg>
        <pc:graphicFrameChg chg="add mod modGraphic">
          <ac:chgData name="Siv Helén Egelund Gjerstad" userId="17e97de8-76d5-4cb1-9355-6ee37e024a83" providerId="ADAL" clId="{C4B1CF53-A6D2-4A36-A6B8-E24B227C8317}" dt="2023-10-26T10:28:02.814" v="10247" actId="962"/>
          <ac:graphicFrameMkLst>
            <pc:docMk/>
            <pc:sldMk cId="2380733484" sldId="2141411873"/>
            <ac:graphicFrameMk id="5" creationId="{28B60DCB-9903-6A70-029D-45A0366611A9}"/>
          </ac:graphicFrameMkLst>
        </pc:graphicFrameChg>
      </pc:sldChg>
      <pc:sldChg chg="modSp add del mod modClrScheme chgLayout">
        <pc:chgData name="Siv Helén Egelund Gjerstad" userId="17e97de8-76d5-4cb1-9355-6ee37e024a83" providerId="ADAL" clId="{C4B1CF53-A6D2-4A36-A6B8-E24B227C8317}" dt="2023-10-06T08:48:03.453" v="9260" actId="47"/>
        <pc:sldMkLst>
          <pc:docMk/>
          <pc:sldMk cId="1643800067" sldId="2141411874"/>
        </pc:sldMkLst>
        <pc:spChg chg="mod ord">
          <ac:chgData name="Siv Helén Egelund Gjerstad" userId="17e97de8-76d5-4cb1-9355-6ee37e024a83" providerId="ADAL" clId="{C4B1CF53-A6D2-4A36-A6B8-E24B227C8317}" dt="2023-10-06T08:47:57.087" v="9259" actId="700"/>
          <ac:spMkLst>
            <pc:docMk/>
            <pc:sldMk cId="1643800067" sldId="2141411874"/>
            <ac:spMk id="4" creationId="{B4D4DCA4-D99A-DBC9-307D-C24D4DA0DD09}"/>
          </ac:spMkLst>
        </pc:spChg>
      </pc:sldChg>
      <pc:sldChg chg="addSp delSp modSp add del mod">
        <pc:chgData name="Siv Helén Egelund Gjerstad" userId="17e97de8-76d5-4cb1-9355-6ee37e024a83" providerId="ADAL" clId="{C4B1CF53-A6D2-4A36-A6B8-E24B227C8317}" dt="2023-10-23T18:54:22.430" v="9336" actId="47"/>
        <pc:sldMkLst>
          <pc:docMk/>
          <pc:sldMk cId="3630483588" sldId="2141411874"/>
        </pc:sldMkLst>
        <pc:spChg chg="del">
          <ac:chgData name="Siv Helén Egelund Gjerstad" userId="17e97de8-76d5-4cb1-9355-6ee37e024a83" providerId="ADAL" clId="{C4B1CF53-A6D2-4A36-A6B8-E24B227C8317}" dt="2023-10-23T10:52:44.730" v="9280" actId="478"/>
          <ac:spMkLst>
            <pc:docMk/>
            <pc:sldMk cId="3630483588" sldId="2141411874"/>
            <ac:spMk id="3" creationId="{0BCDA0C7-2DB1-4E40-B5D2-FB3083144029}"/>
          </ac:spMkLst>
        </pc:spChg>
        <pc:spChg chg="add del mod">
          <ac:chgData name="Siv Helén Egelund Gjerstad" userId="17e97de8-76d5-4cb1-9355-6ee37e024a83" providerId="ADAL" clId="{C4B1CF53-A6D2-4A36-A6B8-E24B227C8317}" dt="2023-10-23T10:52:49.136" v="9281" actId="478"/>
          <ac:spMkLst>
            <pc:docMk/>
            <pc:sldMk cId="3630483588" sldId="2141411874"/>
            <ac:spMk id="6" creationId="{EF513BCA-9D44-5C7A-2C69-DBC09B17BDE2}"/>
          </ac:spMkLst>
        </pc:spChg>
        <pc:graphicFrameChg chg="mod modGraphic">
          <ac:chgData name="Siv Helén Egelund Gjerstad" userId="17e97de8-76d5-4cb1-9355-6ee37e024a83" providerId="ADAL" clId="{C4B1CF53-A6D2-4A36-A6B8-E24B227C8317}" dt="2023-10-23T10:53:14.066" v="9287" actId="14100"/>
          <ac:graphicFrameMkLst>
            <pc:docMk/>
            <pc:sldMk cId="3630483588" sldId="2141411874"/>
            <ac:graphicFrameMk id="4" creationId="{29662061-C940-DC39-3B66-8151BA3EE603}"/>
          </ac:graphicFrameMkLst>
        </pc:graphicFrameChg>
      </pc:sldChg>
      <pc:sldChg chg="modSp add del mod">
        <pc:chgData name="Siv Helén Egelund Gjerstad" userId="17e97de8-76d5-4cb1-9355-6ee37e024a83" providerId="ADAL" clId="{C4B1CF53-A6D2-4A36-A6B8-E24B227C8317}" dt="2023-10-25T13:44:26.025" v="9566" actId="47"/>
        <pc:sldMkLst>
          <pc:docMk/>
          <pc:sldMk cId="1877310538" sldId="2141411875"/>
        </pc:sldMkLst>
        <pc:graphicFrameChg chg="modGraphic">
          <ac:chgData name="Siv Helén Egelund Gjerstad" userId="17e97de8-76d5-4cb1-9355-6ee37e024a83" providerId="ADAL" clId="{C4B1CF53-A6D2-4A36-A6B8-E24B227C8317}" dt="2023-10-23T10:55:11.951" v="9298" actId="6549"/>
          <ac:graphicFrameMkLst>
            <pc:docMk/>
            <pc:sldMk cId="1877310538" sldId="2141411875"/>
            <ac:graphicFrameMk id="4" creationId="{29662061-C940-DC39-3B66-8151BA3EE603}"/>
          </ac:graphicFrameMkLst>
        </pc:graphicFrameChg>
      </pc:sldChg>
      <pc:sldMasterChg chg="del delSldLayout">
        <pc:chgData name="Siv Helén Egelund Gjerstad" userId="17e97de8-76d5-4cb1-9355-6ee37e024a83" providerId="ADAL" clId="{C4B1CF53-A6D2-4A36-A6B8-E24B227C8317}" dt="2023-10-06T08:50:32.430" v="9261" actId="47"/>
        <pc:sldMasterMkLst>
          <pc:docMk/>
          <pc:sldMasterMk cId="2742587043" sldId="2147483648"/>
        </pc:sldMasterMkLst>
        <pc:sldLayoutChg chg="del">
          <pc:chgData name="Siv Helén Egelund Gjerstad" userId="17e97de8-76d5-4cb1-9355-6ee37e024a83" providerId="ADAL" clId="{C4B1CF53-A6D2-4A36-A6B8-E24B227C8317}" dt="2023-10-06T08:50:32.430" v="9261" actId="47"/>
          <pc:sldLayoutMkLst>
            <pc:docMk/>
            <pc:sldMasterMk cId="2742587043" sldId="2147483648"/>
            <pc:sldLayoutMk cId="3236564070" sldId="2147483649"/>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2468758315" sldId="2147483650"/>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3453989593" sldId="2147483651"/>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2503252071" sldId="2147483652"/>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2249514565" sldId="2147483653"/>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462128028" sldId="2147483654"/>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2169043472" sldId="2147483655"/>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3028457550" sldId="2147483656"/>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2433680070" sldId="2147483657"/>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2041959457" sldId="2147483658"/>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2998273582" sldId="2147483659"/>
          </pc:sldLayoutMkLst>
        </pc:sldLayoutChg>
        <pc:sldLayoutChg chg="del">
          <pc:chgData name="Siv Helén Egelund Gjerstad" userId="17e97de8-76d5-4cb1-9355-6ee37e024a83" providerId="ADAL" clId="{C4B1CF53-A6D2-4A36-A6B8-E24B227C8317}" dt="2023-10-06T08:50:32.430" v="9261" actId="47"/>
          <pc:sldLayoutMkLst>
            <pc:docMk/>
            <pc:sldMasterMk cId="2742587043" sldId="2147483648"/>
            <pc:sldLayoutMk cId="794229342" sldId="2147483660"/>
          </pc:sldLayoutMkLst>
        </pc:sldLayoutChg>
      </pc:sldMasterChg>
      <pc:sldMasterChg chg="delSldLayout">
        <pc:chgData name="Siv Helén Egelund Gjerstad" userId="17e97de8-76d5-4cb1-9355-6ee37e024a83" providerId="ADAL" clId="{C4B1CF53-A6D2-4A36-A6B8-E24B227C8317}" dt="2023-09-07T08:30:47.915" v="22" actId="47"/>
        <pc:sldMasterMkLst>
          <pc:docMk/>
          <pc:sldMasterMk cId="85965001" sldId="2147483850"/>
        </pc:sldMasterMkLst>
        <pc:sldLayoutChg chg="del">
          <pc:chgData name="Siv Helén Egelund Gjerstad" userId="17e97de8-76d5-4cb1-9355-6ee37e024a83" providerId="ADAL" clId="{C4B1CF53-A6D2-4A36-A6B8-E24B227C8317}" dt="2023-09-07T08:30:45.598" v="8" actId="47"/>
          <pc:sldLayoutMkLst>
            <pc:docMk/>
            <pc:sldMasterMk cId="85965001" sldId="2147483850"/>
            <pc:sldLayoutMk cId="3432604405" sldId="2147483909"/>
          </pc:sldLayoutMkLst>
        </pc:sldLayoutChg>
        <pc:sldLayoutChg chg="del">
          <pc:chgData name="Siv Helén Egelund Gjerstad" userId="17e97de8-76d5-4cb1-9355-6ee37e024a83" providerId="ADAL" clId="{C4B1CF53-A6D2-4A36-A6B8-E24B227C8317}" dt="2023-09-07T08:30:47.915" v="22" actId="47"/>
          <pc:sldLayoutMkLst>
            <pc:docMk/>
            <pc:sldMasterMk cId="85965001" sldId="2147483850"/>
            <pc:sldLayoutMk cId="3300898009" sldId="2147483971"/>
          </pc:sldLayoutMkLst>
        </pc:sldLayoutChg>
      </pc:sldMasterChg>
    </pc:docChg>
  </pc:docChgLst>
  <pc:docChgLst>
    <pc:chgData name="Anna Katrine Asprem Hvardal" userId="S::annakatrineasprem.hvardal@dfo.no::b8fa0b22-0758-49db-ac53-c2dd84682ca9" providerId="AD" clId="Web-{225A2EBA-F8BD-461F-9B39-908FBDE52CF6}"/>
    <pc:docChg chg="modSld">
      <pc:chgData name="Anna Katrine Asprem Hvardal" userId="S::annakatrineasprem.hvardal@dfo.no::b8fa0b22-0758-49db-ac53-c2dd84682ca9" providerId="AD" clId="Web-{225A2EBA-F8BD-461F-9B39-908FBDE52CF6}" dt="2023-10-20T11:01:35.706" v="60"/>
      <pc:docMkLst>
        <pc:docMk/>
      </pc:docMkLst>
      <pc:sldChg chg="modSp">
        <pc:chgData name="Anna Katrine Asprem Hvardal" userId="S::annakatrineasprem.hvardal@dfo.no::b8fa0b22-0758-49db-ac53-c2dd84682ca9" providerId="AD" clId="Web-{225A2EBA-F8BD-461F-9B39-908FBDE52CF6}" dt="2023-10-20T11:01:35.706" v="60"/>
        <pc:sldMkLst>
          <pc:docMk/>
          <pc:sldMk cId="1508774382" sldId="2141411868"/>
        </pc:sldMkLst>
        <pc:spChg chg="mod">
          <ac:chgData name="Anna Katrine Asprem Hvardal" userId="S::annakatrineasprem.hvardal@dfo.no::b8fa0b22-0758-49db-ac53-c2dd84682ca9" providerId="AD" clId="Web-{225A2EBA-F8BD-461F-9B39-908FBDE52CF6}" dt="2023-10-20T11:00:06.625" v="1"/>
          <ac:spMkLst>
            <pc:docMk/>
            <pc:sldMk cId="1508774382" sldId="2141411868"/>
            <ac:spMk id="2" creationId="{4530E2BA-D5B7-AF4E-1F02-4FB852DDC78B}"/>
          </ac:spMkLst>
        </pc:spChg>
        <pc:graphicFrameChg chg="mod modGraphic">
          <ac:chgData name="Anna Katrine Asprem Hvardal" userId="S::annakatrineasprem.hvardal@dfo.no::b8fa0b22-0758-49db-ac53-c2dd84682ca9" providerId="AD" clId="Web-{225A2EBA-F8BD-461F-9B39-908FBDE52CF6}" dt="2023-10-20T11:01:35.706" v="60"/>
          <ac:graphicFrameMkLst>
            <pc:docMk/>
            <pc:sldMk cId="1508774382" sldId="2141411868"/>
            <ac:graphicFrameMk id="4" creationId="{29662061-C940-DC39-3B66-8151BA3EE603}"/>
          </ac:graphicFrameMkLst>
        </pc:graphicFrameChg>
      </pc:sldChg>
      <pc:sldChg chg="modSp">
        <pc:chgData name="Anna Katrine Asprem Hvardal" userId="S::annakatrineasprem.hvardal@dfo.no::b8fa0b22-0758-49db-ac53-c2dd84682ca9" providerId="AD" clId="Web-{225A2EBA-F8BD-461F-9B39-908FBDE52CF6}" dt="2023-10-20T10:57:49.745" v="0"/>
        <pc:sldMkLst>
          <pc:docMk/>
          <pc:sldMk cId="3399919762" sldId="2141411870"/>
        </pc:sldMkLst>
        <pc:spChg chg="mod">
          <ac:chgData name="Anna Katrine Asprem Hvardal" userId="S::annakatrineasprem.hvardal@dfo.no::b8fa0b22-0758-49db-ac53-c2dd84682ca9" providerId="AD" clId="Web-{225A2EBA-F8BD-461F-9B39-908FBDE52CF6}" dt="2023-10-20T10:57:49.745" v="0"/>
          <ac:spMkLst>
            <pc:docMk/>
            <pc:sldMk cId="3399919762" sldId="2141411870"/>
            <ac:spMk id="2" creationId="{A8A7A33E-80F9-B583-3B22-0E559F200F4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67588E-7ACC-4700-BDF9-2A04808EED77}" type="doc">
      <dgm:prSet loTypeId="urn:microsoft.com/office/officeart/2005/8/layout/chevron1" loCatId="process" qsTypeId="urn:microsoft.com/office/officeart/2005/8/quickstyle/simple1" qsCatId="simple" csTypeId="urn:microsoft.com/office/officeart/2005/8/colors/accent6_2" csCatId="accent6" phldr="1"/>
      <dgm:spPr/>
    </dgm:pt>
    <dgm:pt modelId="{9792CB41-D662-4B4C-BF8E-C8E682E19713}">
      <dgm:prSet phldrT="[Tekst]"/>
      <dgm:spPr>
        <a:solidFill>
          <a:srgbClr val="669DBD"/>
        </a:solidFill>
      </dgm:spPr>
      <dgm:t>
        <a:bodyPr/>
        <a:lstStyle/>
        <a:p>
          <a:r>
            <a:rPr lang="nb-NO">
              <a:solidFill>
                <a:srgbClr val="0D3B73"/>
              </a:solidFill>
              <a:latin typeface="Source Sans Pro" panose="020B0503030403020204" pitchFamily="34" charset="0"/>
              <a:ea typeface="Source Sans Pro" panose="020B0503030403020204" pitchFamily="34" charset="0"/>
            </a:rPr>
            <a:t>Forankre og planlegge</a:t>
          </a:r>
        </a:p>
      </dgm:t>
    </dgm:pt>
    <dgm:pt modelId="{6E1F7F80-8AC5-453E-ABBD-7DE3696F9A29}" type="parTrans" cxnId="{51E38C7E-85D5-44F3-BEA0-4FE7BBBF89FE}">
      <dgm:prSet/>
      <dgm:spPr/>
      <dgm:t>
        <a:bodyPr/>
        <a:lstStyle/>
        <a:p>
          <a:endParaRPr lang="nb-NO"/>
        </a:p>
      </dgm:t>
    </dgm:pt>
    <dgm:pt modelId="{82871150-957D-49A5-AFB5-E1108E44366A}" type="sibTrans" cxnId="{51E38C7E-85D5-44F3-BEA0-4FE7BBBF89FE}">
      <dgm:prSet/>
      <dgm:spPr/>
      <dgm:t>
        <a:bodyPr/>
        <a:lstStyle/>
        <a:p>
          <a:endParaRPr lang="nb-NO"/>
        </a:p>
      </dgm:t>
    </dgm:pt>
    <dgm:pt modelId="{C71BE19B-5B2D-42CB-BAEC-32C0E7ACC873}">
      <dgm:prSet phldrT="[Tekst]"/>
      <dgm:spPr/>
      <dgm:t>
        <a:bodyPr/>
        <a:lstStyle/>
        <a:p>
          <a:r>
            <a:rPr lang="nb-NO">
              <a:latin typeface="Source Sans Pro" panose="020B0503030403020204" pitchFamily="34" charset="0"/>
              <a:ea typeface="Source Sans Pro" panose="020B0503030403020204" pitchFamily="34" charset="0"/>
            </a:rPr>
            <a:t>Kartlegge nåsituasjon</a:t>
          </a:r>
        </a:p>
      </dgm:t>
    </dgm:pt>
    <dgm:pt modelId="{7E3BDF23-7EBB-4AC7-92AA-1F3D603A8584}" type="parTrans" cxnId="{37CCE8F3-C70E-4342-994D-F2A32356000D}">
      <dgm:prSet/>
      <dgm:spPr/>
      <dgm:t>
        <a:bodyPr/>
        <a:lstStyle/>
        <a:p>
          <a:endParaRPr lang="nb-NO"/>
        </a:p>
      </dgm:t>
    </dgm:pt>
    <dgm:pt modelId="{078F8546-73B8-406F-877F-C056DBF385A6}" type="sibTrans" cxnId="{37CCE8F3-C70E-4342-994D-F2A32356000D}">
      <dgm:prSet/>
      <dgm:spPr/>
      <dgm:t>
        <a:bodyPr/>
        <a:lstStyle/>
        <a:p>
          <a:endParaRPr lang="nb-NO"/>
        </a:p>
      </dgm:t>
    </dgm:pt>
    <dgm:pt modelId="{40C9884B-C44D-46C9-B263-864B0F1DE8C5}">
      <dgm:prSet phldrT="[Tekst]"/>
      <dgm:spPr/>
      <dgm:t>
        <a:bodyPr/>
        <a:lstStyle/>
        <a:p>
          <a:r>
            <a:rPr lang="nb-NO">
              <a:latin typeface="Source Sans Pro" panose="020B0503030403020204" pitchFamily="34" charset="0"/>
              <a:ea typeface="Source Sans Pro" panose="020B0503030403020204" pitchFamily="34" charset="0"/>
            </a:rPr>
            <a:t>Utforme strategi</a:t>
          </a:r>
        </a:p>
      </dgm:t>
    </dgm:pt>
    <dgm:pt modelId="{CB1DA08E-5711-4B4D-BC26-4529220A6E9C}" type="parTrans" cxnId="{2FD44FC3-5EF8-4EED-A0AB-E16980BC3A59}">
      <dgm:prSet/>
      <dgm:spPr/>
      <dgm:t>
        <a:bodyPr/>
        <a:lstStyle/>
        <a:p>
          <a:endParaRPr lang="nb-NO"/>
        </a:p>
      </dgm:t>
    </dgm:pt>
    <dgm:pt modelId="{7728D87E-91AE-470E-94D1-F90D3DFE3BB5}" type="sibTrans" cxnId="{2FD44FC3-5EF8-4EED-A0AB-E16980BC3A59}">
      <dgm:prSet/>
      <dgm:spPr/>
      <dgm:t>
        <a:bodyPr/>
        <a:lstStyle/>
        <a:p>
          <a:endParaRPr lang="nb-NO"/>
        </a:p>
      </dgm:t>
    </dgm:pt>
    <dgm:pt modelId="{4B54F046-56E9-42FE-81ED-5ADBBFFB43DF}">
      <dgm:prSet phldrT="[Tekst]"/>
      <dgm:spPr/>
      <dgm:t>
        <a:bodyPr/>
        <a:lstStyle/>
        <a:p>
          <a:r>
            <a:rPr lang="nb-NO">
              <a:latin typeface="Source Sans Pro" panose="020B0503030403020204" pitchFamily="34" charset="0"/>
              <a:ea typeface="Source Sans Pro" panose="020B0503030403020204" pitchFamily="34" charset="0"/>
            </a:rPr>
            <a:t>Implementere og følge opp</a:t>
          </a:r>
        </a:p>
      </dgm:t>
    </dgm:pt>
    <dgm:pt modelId="{8D01EEFB-429F-4716-AE94-79A4554F9F0B}" type="parTrans" cxnId="{BA1DC041-C2AE-4150-99A8-8519A2BA5257}">
      <dgm:prSet/>
      <dgm:spPr/>
      <dgm:t>
        <a:bodyPr/>
        <a:lstStyle/>
        <a:p>
          <a:endParaRPr lang="nb-NO"/>
        </a:p>
      </dgm:t>
    </dgm:pt>
    <dgm:pt modelId="{42964DD2-CF3E-40C7-8604-5800BF0584CC}" type="sibTrans" cxnId="{BA1DC041-C2AE-4150-99A8-8519A2BA5257}">
      <dgm:prSet/>
      <dgm:spPr/>
      <dgm:t>
        <a:bodyPr/>
        <a:lstStyle/>
        <a:p>
          <a:endParaRPr lang="nb-NO"/>
        </a:p>
      </dgm:t>
    </dgm:pt>
    <dgm:pt modelId="{1A8714DE-0C44-4858-9B74-5E8A10CF1A96}" type="pres">
      <dgm:prSet presAssocID="{5667588E-7ACC-4700-BDF9-2A04808EED77}" presName="Name0" presStyleCnt="0">
        <dgm:presLayoutVars>
          <dgm:dir/>
          <dgm:animLvl val="lvl"/>
          <dgm:resizeHandles val="exact"/>
        </dgm:presLayoutVars>
      </dgm:prSet>
      <dgm:spPr/>
    </dgm:pt>
    <dgm:pt modelId="{675DF555-6E14-4CFF-A69B-C9D43877CA7B}" type="pres">
      <dgm:prSet presAssocID="{9792CB41-D662-4B4C-BF8E-C8E682E19713}" presName="parTxOnly" presStyleLbl="node1" presStyleIdx="0" presStyleCnt="4">
        <dgm:presLayoutVars>
          <dgm:chMax val="0"/>
          <dgm:chPref val="0"/>
          <dgm:bulletEnabled val="1"/>
        </dgm:presLayoutVars>
      </dgm:prSet>
      <dgm:spPr/>
    </dgm:pt>
    <dgm:pt modelId="{73A335D0-3C6A-4342-BB06-2FF48137919E}" type="pres">
      <dgm:prSet presAssocID="{82871150-957D-49A5-AFB5-E1108E44366A}" presName="parTxOnlySpace" presStyleCnt="0"/>
      <dgm:spPr/>
    </dgm:pt>
    <dgm:pt modelId="{55C49E40-1745-4E41-9AA8-ED282D1750DD}" type="pres">
      <dgm:prSet presAssocID="{C71BE19B-5B2D-42CB-BAEC-32C0E7ACC873}" presName="parTxOnly" presStyleLbl="node1" presStyleIdx="1" presStyleCnt="4">
        <dgm:presLayoutVars>
          <dgm:chMax val="0"/>
          <dgm:chPref val="0"/>
          <dgm:bulletEnabled val="1"/>
        </dgm:presLayoutVars>
      </dgm:prSet>
      <dgm:spPr/>
    </dgm:pt>
    <dgm:pt modelId="{181D136C-63DE-470D-9968-1DC33073D22B}" type="pres">
      <dgm:prSet presAssocID="{078F8546-73B8-406F-877F-C056DBF385A6}" presName="parTxOnlySpace" presStyleCnt="0"/>
      <dgm:spPr/>
    </dgm:pt>
    <dgm:pt modelId="{E93302E1-1A4A-491E-B5B3-5956EE933065}" type="pres">
      <dgm:prSet presAssocID="{40C9884B-C44D-46C9-B263-864B0F1DE8C5}" presName="parTxOnly" presStyleLbl="node1" presStyleIdx="2" presStyleCnt="4">
        <dgm:presLayoutVars>
          <dgm:chMax val="0"/>
          <dgm:chPref val="0"/>
          <dgm:bulletEnabled val="1"/>
        </dgm:presLayoutVars>
      </dgm:prSet>
      <dgm:spPr/>
    </dgm:pt>
    <dgm:pt modelId="{F01EAF85-4227-4BFB-AACC-8FAD742C9FB8}" type="pres">
      <dgm:prSet presAssocID="{7728D87E-91AE-470E-94D1-F90D3DFE3BB5}" presName="parTxOnlySpace" presStyleCnt="0"/>
      <dgm:spPr/>
    </dgm:pt>
    <dgm:pt modelId="{7816DABF-CC40-4FD2-8C91-4AB2FAB47F36}" type="pres">
      <dgm:prSet presAssocID="{4B54F046-56E9-42FE-81ED-5ADBBFFB43DF}" presName="parTxOnly" presStyleLbl="node1" presStyleIdx="3" presStyleCnt="4">
        <dgm:presLayoutVars>
          <dgm:chMax val="0"/>
          <dgm:chPref val="0"/>
          <dgm:bulletEnabled val="1"/>
        </dgm:presLayoutVars>
      </dgm:prSet>
      <dgm:spPr/>
    </dgm:pt>
  </dgm:ptLst>
  <dgm:cxnLst>
    <dgm:cxn modelId="{EDB73508-65CE-458A-AE2F-2D01642D8DFA}" type="presOf" srcId="{5667588E-7ACC-4700-BDF9-2A04808EED77}" destId="{1A8714DE-0C44-4858-9B74-5E8A10CF1A96}" srcOrd="0" destOrd="0" presId="urn:microsoft.com/office/officeart/2005/8/layout/chevron1"/>
    <dgm:cxn modelId="{21B91435-3B4D-49FD-BD4E-AE5F0B9D8BDE}" type="presOf" srcId="{C71BE19B-5B2D-42CB-BAEC-32C0E7ACC873}" destId="{55C49E40-1745-4E41-9AA8-ED282D1750DD}" srcOrd="0" destOrd="0" presId="urn:microsoft.com/office/officeart/2005/8/layout/chevron1"/>
    <dgm:cxn modelId="{1FEC8239-3A98-4861-97F5-981E83F01D68}" type="presOf" srcId="{4B54F046-56E9-42FE-81ED-5ADBBFFB43DF}" destId="{7816DABF-CC40-4FD2-8C91-4AB2FAB47F36}" srcOrd="0" destOrd="0" presId="urn:microsoft.com/office/officeart/2005/8/layout/chevron1"/>
    <dgm:cxn modelId="{BA1DC041-C2AE-4150-99A8-8519A2BA5257}" srcId="{5667588E-7ACC-4700-BDF9-2A04808EED77}" destId="{4B54F046-56E9-42FE-81ED-5ADBBFFB43DF}" srcOrd="3" destOrd="0" parTransId="{8D01EEFB-429F-4716-AE94-79A4554F9F0B}" sibTransId="{42964DD2-CF3E-40C7-8604-5800BF0584CC}"/>
    <dgm:cxn modelId="{CDD2C461-5D5F-443B-B5E8-C5AC82ECBA8A}" type="presOf" srcId="{40C9884B-C44D-46C9-B263-864B0F1DE8C5}" destId="{E93302E1-1A4A-491E-B5B3-5956EE933065}" srcOrd="0" destOrd="0" presId="urn:microsoft.com/office/officeart/2005/8/layout/chevron1"/>
    <dgm:cxn modelId="{51E38C7E-85D5-44F3-BEA0-4FE7BBBF89FE}" srcId="{5667588E-7ACC-4700-BDF9-2A04808EED77}" destId="{9792CB41-D662-4B4C-BF8E-C8E682E19713}" srcOrd="0" destOrd="0" parTransId="{6E1F7F80-8AC5-453E-ABBD-7DE3696F9A29}" sibTransId="{82871150-957D-49A5-AFB5-E1108E44366A}"/>
    <dgm:cxn modelId="{2FD44FC3-5EF8-4EED-A0AB-E16980BC3A59}" srcId="{5667588E-7ACC-4700-BDF9-2A04808EED77}" destId="{40C9884B-C44D-46C9-B263-864B0F1DE8C5}" srcOrd="2" destOrd="0" parTransId="{CB1DA08E-5711-4B4D-BC26-4529220A6E9C}" sibTransId="{7728D87E-91AE-470E-94D1-F90D3DFE3BB5}"/>
    <dgm:cxn modelId="{B3FC30CE-1F1D-4F4E-8081-123716495665}" type="presOf" srcId="{9792CB41-D662-4B4C-BF8E-C8E682E19713}" destId="{675DF555-6E14-4CFF-A69B-C9D43877CA7B}" srcOrd="0" destOrd="0" presId="urn:microsoft.com/office/officeart/2005/8/layout/chevron1"/>
    <dgm:cxn modelId="{37CCE8F3-C70E-4342-994D-F2A32356000D}" srcId="{5667588E-7ACC-4700-BDF9-2A04808EED77}" destId="{C71BE19B-5B2D-42CB-BAEC-32C0E7ACC873}" srcOrd="1" destOrd="0" parTransId="{7E3BDF23-7EBB-4AC7-92AA-1F3D603A8584}" sibTransId="{078F8546-73B8-406F-877F-C056DBF385A6}"/>
    <dgm:cxn modelId="{F14ED0CB-AC19-4854-AD67-6120D16E1F96}" type="presParOf" srcId="{1A8714DE-0C44-4858-9B74-5E8A10CF1A96}" destId="{675DF555-6E14-4CFF-A69B-C9D43877CA7B}" srcOrd="0" destOrd="0" presId="urn:microsoft.com/office/officeart/2005/8/layout/chevron1"/>
    <dgm:cxn modelId="{AEF8EE75-961D-4761-9C8F-27DB7FBFC5F1}" type="presParOf" srcId="{1A8714DE-0C44-4858-9B74-5E8A10CF1A96}" destId="{73A335D0-3C6A-4342-BB06-2FF48137919E}" srcOrd="1" destOrd="0" presId="urn:microsoft.com/office/officeart/2005/8/layout/chevron1"/>
    <dgm:cxn modelId="{F141354F-3FAD-4A4D-9C45-48A4F5160673}" type="presParOf" srcId="{1A8714DE-0C44-4858-9B74-5E8A10CF1A96}" destId="{55C49E40-1745-4E41-9AA8-ED282D1750DD}" srcOrd="2" destOrd="0" presId="urn:microsoft.com/office/officeart/2005/8/layout/chevron1"/>
    <dgm:cxn modelId="{247E3549-1B57-4412-98C7-5D6822DBA372}" type="presParOf" srcId="{1A8714DE-0C44-4858-9B74-5E8A10CF1A96}" destId="{181D136C-63DE-470D-9968-1DC33073D22B}" srcOrd="3" destOrd="0" presId="urn:microsoft.com/office/officeart/2005/8/layout/chevron1"/>
    <dgm:cxn modelId="{6663E245-CD2C-4E0F-9A59-504F10BEDF60}" type="presParOf" srcId="{1A8714DE-0C44-4858-9B74-5E8A10CF1A96}" destId="{E93302E1-1A4A-491E-B5B3-5956EE933065}" srcOrd="4" destOrd="0" presId="urn:microsoft.com/office/officeart/2005/8/layout/chevron1"/>
    <dgm:cxn modelId="{07567EE6-8D1C-4442-B9E3-086F12B4C404}" type="presParOf" srcId="{1A8714DE-0C44-4858-9B74-5E8A10CF1A96}" destId="{F01EAF85-4227-4BFB-AACC-8FAD742C9FB8}" srcOrd="5" destOrd="0" presId="urn:microsoft.com/office/officeart/2005/8/layout/chevron1"/>
    <dgm:cxn modelId="{B14A8DE5-0B66-4916-BE8B-3743F6D28ABE}" type="presParOf" srcId="{1A8714DE-0C44-4858-9B74-5E8A10CF1A96}" destId="{7816DABF-CC40-4FD2-8C91-4AB2FAB47F36}"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DF555-6E14-4CFF-A69B-C9D43877CA7B}">
      <dsp:nvSpPr>
        <dsp:cNvPr id="0" name=""/>
        <dsp:cNvSpPr/>
      </dsp:nvSpPr>
      <dsp:spPr>
        <a:xfrm>
          <a:off x="3770" y="1456585"/>
          <a:ext cx="2194718" cy="877887"/>
        </a:xfrm>
        <a:prstGeom prst="chevron">
          <a:avLst/>
        </a:prstGeom>
        <a:solidFill>
          <a:srgbClr val="669DB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b-NO" sz="1600" kern="1200">
              <a:solidFill>
                <a:srgbClr val="0D3B73"/>
              </a:solidFill>
              <a:latin typeface="Source Sans Pro" panose="020B0503030403020204" pitchFamily="34" charset="0"/>
              <a:ea typeface="Source Sans Pro" panose="020B0503030403020204" pitchFamily="34" charset="0"/>
            </a:rPr>
            <a:t>Forankre og planlegge</a:t>
          </a:r>
        </a:p>
      </dsp:txBody>
      <dsp:txXfrm>
        <a:off x="442714" y="1456585"/>
        <a:ext cx="1316831" cy="877887"/>
      </dsp:txXfrm>
    </dsp:sp>
    <dsp:sp modelId="{55C49E40-1745-4E41-9AA8-ED282D1750DD}">
      <dsp:nvSpPr>
        <dsp:cNvPr id="0" name=""/>
        <dsp:cNvSpPr/>
      </dsp:nvSpPr>
      <dsp:spPr>
        <a:xfrm>
          <a:off x="1979017" y="1456585"/>
          <a:ext cx="2194718" cy="877887"/>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b-NO" sz="1600" kern="1200">
              <a:latin typeface="Source Sans Pro" panose="020B0503030403020204" pitchFamily="34" charset="0"/>
              <a:ea typeface="Source Sans Pro" panose="020B0503030403020204" pitchFamily="34" charset="0"/>
            </a:rPr>
            <a:t>Kartlegge nåsituasjon</a:t>
          </a:r>
        </a:p>
      </dsp:txBody>
      <dsp:txXfrm>
        <a:off x="2417961" y="1456585"/>
        <a:ext cx="1316831" cy="877887"/>
      </dsp:txXfrm>
    </dsp:sp>
    <dsp:sp modelId="{E93302E1-1A4A-491E-B5B3-5956EE933065}">
      <dsp:nvSpPr>
        <dsp:cNvPr id="0" name=""/>
        <dsp:cNvSpPr/>
      </dsp:nvSpPr>
      <dsp:spPr>
        <a:xfrm>
          <a:off x="3954264" y="1456585"/>
          <a:ext cx="2194718" cy="877887"/>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b-NO" sz="1600" kern="1200">
              <a:latin typeface="Source Sans Pro" panose="020B0503030403020204" pitchFamily="34" charset="0"/>
              <a:ea typeface="Source Sans Pro" panose="020B0503030403020204" pitchFamily="34" charset="0"/>
            </a:rPr>
            <a:t>Utforme strategi</a:t>
          </a:r>
        </a:p>
      </dsp:txBody>
      <dsp:txXfrm>
        <a:off x="4393208" y="1456585"/>
        <a:ext cx="1316831" cy="877887"/>
      </dsp:txXfrm>
    </dsp:sp>
    <dsp:sp modelId="{7816DABF-CC40-4FD2-8C91-4AB2FAB47F36}">
      <dsp:nvSpPr>
        <dsp:cNvPr id="0" name=""/>
        <dsp:cNvSpPr/>
      </dsp:nvSpPr>
      <dsp:spPr>
        <a:xfrm>
          <a:off x="5929510" y="1456585"/>
          <a:ext cx="2194718" cy="877887"/>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b-NO" sz="1600" kern="1200">
              <a:latin typeface="Source Sans Pro" panose="020B0503030403020204" pitchFamily="34" charset="0"/>
              <a:ea typeface="Source Sans Pro" panose="020B0503030403020204" pitchFamily="34" charset="0"/>
            </a:rPr>
            <a:t>Implementere og følge opp</a:t>
          </a:r>
        </a:p>
      </dsp:txBody>
      <dsp:txXfrm>
        <a:off x="6368454" y="1456585"/>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889938" cy="489374"/>
          </a:xfrm>
          <a:prstGeom prst="rect">
            <a:avLst/>
          </a:prstGeom>
        </p:spPr>
        <p:txBody>
          <a:bodyPr vert="horz" lIns="91429" tIns="45714" rIns="91429" bIns="45714" rtlCol="0"/>
          <a:lstStyle>
            <a:lvl1pPr algn="l">
              <a:defRPr sz="1200"/>
            </a:lvl1pPr>
          </a:lstStyle>
          <a:p>
            <a:endParaRPr lang="nb-NO"/>
          </a:p>
        </p:txBody>
      </p:sp>
      <p:sp>
        <p:nvSpPr>
          <p:cNvPr id="3" name="Plassholder for dato 2"/>
          <p:cNvSpPr>
            <a:spLocks noGrp="1"/>
          </p:cNvSpPr>
          <p:nvPr>
            <p:ph type="dt" idx="1"/>
          </p:nvPr>
        </p:nvSpPr>
        <p:spPr>
          <a:xfrm>
            <a:off x="3777607" y="0"/>
            <a:ext cx="2889938" cy="489374"/>
          </a:xfrm>
          <a:prstGeom prst="rect">
            <a:avLst/>
          </a:prstGeom>
        </p:spPr>
        <p:txBody>
          <a:bodyPr vert="horz" lIns="91429" tIns="45714" rIns="91429" bIns="45714" rtlCol="0"/>
          <a:lstStyle>
            <a:lvl1pPr algn="r">
              <a:defRPr sz="1200"/>
            </a:lvl1pPr>
          </a:lstStyle>
          <a:p>
            <a:fld id="{025EFD9F-6EAC-4E80-B43D-592B6EB52F05}" type="datetimeFigureOut">
              <a:rPr lang="nb-NO" smtClean="0"/>
              <a:t>23.10.2023</a:t>
            </a:fld>
            <a:endParaRPr lang="nb-NO"/>
          </a:p>
        </p:txBody>
      </p:sp>
      <p:sp>
        <p:nvSpPr>
          <p:cNvPr id="4" name="Plassholder for lysbilde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29" tIns="45714" rIns="91429" bIns="45714" rtlCol="0" anchor="ctr"/>
          <a:lstStyle/>
          <a:p>
            <a:endParaRPr lang="nb-NO"/>
          </a:p>
        </p:txBody>
      </p:sp>
      <p:sp>
        <p:nvSpPr>
          <p:cNvPr id="5" name="Plassholder for notater 4"/>
          <p:cNvSpPr>
            <a:spLocks noGrp="1"/>
          </p:cNvSpPr>
          <p:nvPr>
            <p:ph type="body" sz="quarter" idx="3"/>
          </p:nvPr>
        </p:nvSpPr>
        <p:spPr>
          <a:xfrm>
            <a:off x="666909" y="4693920"/>
            <a:ext cx="5335270" cy="3840480"/>
          </a:xfrm>
          <a:prstGeom prst="rect">
            <a:avLst/>
          </a:prstGeom>
        </p:spPr>
        <p:txBody>
          <a:bodyPr vert="horz" lIns="91429" tIns="45714" rIns="91429" bIns="45714"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264228"/>
            <a:ext cx="2889938" cy="489373"/>
          </a:xfrm>
          <a:prstGeom prst="rect">
            <a:avLst/>
          </a:prstGeom>
        </p:spPr>
        <p:txBody>
          <a:bodyPr vert="horz" lIns="91429" tIns="45714" rIns="91429" bIns="45714"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264228"/>
            <a:ext cx="2889938" cy="489373"/>
          </a:xfrm>
          <a:prstGeom prst="rect">
            <a:avLst/>
          </a:prstGeom>
        </p:spPr>
        <p:txBody>
          <a:bodyPr vert="horz" lIns="91429" tIns="45714" rIns="91429" bIns="45714" rtlCol="0" anchor="b"/>
          <a:lstStyle>
            <a:lvl1pPr algn="r">
              <a:defRPr sz="1200"/>
            </a:lvl1pPr>
          </a:lstStyle>
          <a:p>
            <a:fld id="{FD3142CB-7310-43A3-ABC1-8F4B86FC935F}" type="slidenum">
              <a:rPr lang="nb-NO" smtClean="0"/>
              <a:t>‹#›</a:t>
            </a:fld>
            <a:endParaRPr lang="nb-NO"/>
          </a:p>
        </p:txBody>
      </p:sp>
    </p:spTree>
    <p:extLst>
      <p:ext uri="{BB962C8B-B14F-4D97-AF65-F5344CB8AC3E}">
        <p14:creationId xmlns:p14="http://schemas.microsoft.com/office/powerpoint/2010/main" val="642778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b="0" i="0" u="none" strike="noStrike">
                <a:effectLst/>
                <a:latin typeface="Arial" panose="020B0604020202020204" pitchFamily="34" charset="0"/>
              </a:rPr>
              <a:t>Virksomhetsleder</a:t>
            </a:r>
            <a:r>
              <a:rPr lang="nb-NO"/>
              <a:t> </a:t>
            </a:r>
            <a:r>
              <a:rPr lang="nb-NO" sz="1800" b="0" i="0" u="none" strike="noStrike">
                <a:effectLst/>
                <a:latin typeface="Arial" panose="020B0604020202020204" pitchFamily="34" charset="0"/>
              </a:rPr>
              <a:t>Økonomisjef</a:t>
            </a:r>
            <a:r>
              <a:rPr lang="nb-NO"/>
              <a:t> </a:t>
            </a:r>
            <a:r>
              <a:rPr lang="nb-NO" sz="1800" b="0" i="0" u="none" strike="noStrike">
                <a:effectLst/>
                <a:latin typeface="Arial" panose="020B0604020202020204" pitchFamily="34" charset="0"/>
              </a:rPr>
              <a:t>IKT-sjef</a:t>
            </a:r>
            <a:r>
              <a:rPr lang="nb-NO"/>
              <a:t> </a:t>
            </a:r>
            <a:r>
              <a:rPr lang="nb-NO" sz="1800" b="0" i="0" u="none" strike="noStrike">
                <a:effectLst/>
                <a:latin typeface="Arial" panose="020B0604020202020204" pitchFamily="34" charset="0"/>
              </a:rPr>
              <a:t>Personalsjef</a:t>
            </a:r>
            <a:r>
              <a:rPr lang="nb-NO"/>
              <a:t> </a:t>
            </a:r>
            <a:r>
              <a:rPr lang="nb-NO" sz="1800" b="0" i="0" u="none" strike="noStrike">
                <a:effectLst/>
                <a:latin typeface="Arial" panose="020B0604020202020204" pitchFamily="34" charset="0"/>
              </a:rPr>
              <a:t>Informasjonsansvarlig</a:t>
            </a:r>
            <a:r>
              <a:rPr lang="nb-NO"/>
              <a:t> </a:t>
            </a:r>
            <a:r>
              <a:rPr lang="nb-NO" sz="1800" b="0" i="0" u="none" strike="noStrike">
                <a:effectLst/>
                <a:latin typeface="Arial" panose="020B0604020202020204" pitchFamily="34" charset="0"/>
              </a:rPr>
              <a:t>Budsjetteiere</a:t>
            </a:r>
            <a:r>
              <a:rPr lang="nb-NO"/>
              <a:t> </a:t>
            </a:r>
            <a:r>
              <a:rPr lang="nb-NO" sz="1800" b="0" i="0" u="none" strike="noStrike">
                <a:effectLst/>
                <a:latin typeface="Arial" panose="020B0604020202020204" pitchFamily="34" charset="0"/>
              </a:rPr>
              <a:t>Innkjøpssjef/-direktør</a:t>
            </a:r>
            <a:r>
              <a:rPr lang="nb-NO"/>
              <a:t> </a:t>
            </a:r>
            <a:r>
              <a:rPr lang="nb-NO" sz="1800" b="0" i="0" u="none" strike="noStrike">
                <a:effectLst/>
                <a:latin typeface="Arial" panose="020B0604020202020204" pitchFamily="34" charset="0"/>
              </a:rPr>
              <a:t>Kategoriansvarlige</a:t>
            </a:r>
            <a:r>
              <a:rPr lang="nb-NO"/>
              <a:t> </a:t>
            </a:r>
            <a:r>
              <a:rPr lang="nb-NO" sz="1800" b="0" i="0" u="none" strike="noStrike">
                <a:effectLst/>
                <a:latin typeface="Arial" panose="020B0604020202020204" pitchFamily="34" charset="0"/>
              </a:rPr>
              <a:t>Innkjøpere</a:t>
            </a:r>
            <a:r>
              <a:rPr lang="nb-NO"/>
              <a:t> </a:t>
            </a:r>
            <a:r>
              <a:rPr lang="nb-NO" sz="1800" b="0" i="0" u="none" strike="noStrike">
                <a:effectLst/>
                <a:latin typeface="Arial" panose="020B0604020202020204" pitchFamily="34" charset="0"/>
              </a:rPr>
              <a:t>Bestillere</a:t>
            </a:r>
            <a:r>
              <a:rPr lang="nb-NO"/>
              <a:t> </a:t>
            </a:r>
            <a:r>
              <a:rPr lang="nb-NO" sz="1800" b="0" i="0" u="none" strike="noStrike">
                <a:effectLst/>
                <a:latin typeface="Arial" panose="020B0604020202020204" pitchFamily="34" charset="0"/>
              </a:rPr>
              <a:t>Personell (generelt)</a:t>
            </a:r>
            <a:r>
              <a:rPr lang="nb-NO"/>
              <a:t> </a:t>
            </a:r>
            <a:r>
              <a:rPr lang="nb-NO" sz="1800" b="0" i="0" u="none" strike="noStrike">
                <a:effectLst/>
                <a:latin typeface="Arial" panose="020B0604020202020204" pitchFamily="34" charset="0"/>
              </a:rPr>
              <a:t>Leverandører</a:t>
            </a:r>
            <a:r>
              <a:rPr lang="nb-NO"/>
              <a:t> </a:t>
            </a:r>
            <a:r>
              <a:rPr lang="nb-NO" sz="1800" b="0" i="0" u="none" strike="noStrike">
                <a:effectLst/>
                <a:latin typeface="Arial" panose="020B0604020202020204" pitchFamily="34" charset="0"/>
              </a:rPr>
              <a:t>Tillitsvalgte/arbeidstakerorganisasjoner</a:t>
            </a:r>
            <a:r>
              <a:rPr lang="nb-NO"/>
              <a:t> </a:t>
            </a:r>
            <a:r>
              <a:rPr lang="nb-NO" sz="1800" b="0" i="0" u="none" strike="noStrike">
                <a:effectLst/>
                <a:latin typeface="Arial" panose="020B0604020202020204" pitchFamily="34" charset="0"/>
              </a:rPr>
              <a:t>Andre</a:t>
            </a:r>
            <a:r>
              <a:rPr lang="nb-NO"/>
              <a:t> </a:t>
            </a:r>
          </a:p>
        </p:txBody>
      </p:sp>
      <p:sp>
        <p:nvSpPr>
          <p:cNvPr id="4" name="Plassholder for lysbildenummer 3"/>
          <p:cNvSpPr>
            <a:spLocks noGrp="1"/>
          </p:cNvSpPr>
          <p:nvPr>
            <p:ph type="sldNum" sz="quarter" idx="5"/>
          </p:nvPr>
        </p:nvSpPr>
        <p:spPr/>
        <p:txBody>
          <a:bodyPr/>
          <a:lstStyle/>
          <a:p>
            <a:fld id="{FD3142CB-7310-43A3-ABC1-8F4B86FC935F}" type="slidenum">
              <a:rPr lang="nb-NO" smtClean="0"/>
              <a:t>3</a:t>
            </a:fld>
            <a:endParaRPr lang="nb-NO"/>
          </a:p>
        </p:txBody>
      </p:sp>
    </p:spTree>
    <p:extLst>
      <p:ext uri="{BB962C8B-B14F-4D97-AF65-F5344CB8AC3E}">
        <p14:creationId xmlns:p14="http://schemas.microsoft.com/office/powerpoint/2010/main" val="22869492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9.emf"/><Relationship Id="rId4" Type="http://schemas.openxmlformats.org/officeDocument/2006/relationships/oleObject" Target="../embeddings/oleObject1.bin"/></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sv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4.sv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6.sv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44.sv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0.svg"/></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4.sv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sv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14.svg"/></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16.svg"/></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18.svg"/></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20.svg"/></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22.svg"/></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24.svg"/></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40714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153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a:solidFill>
            <a:srgbClr val="012A4C"/>
          </a:solidFill>
        </p:spPr>
        <p:txBody>
          <a:bodyPr anchor="b">
            <a:noAutofit/>
          </a:bodyPr>
          <a:lstStyle>
            <a:lvl1pPr algn="ctr">
              <a:defRPr sz="5000" cap="all" baseline="0">
                <a:ln>
                  <a:solidFill>
                    <a:srgbClr val="012A4C"/>
                  </a:solidFill>
                </a:ln>
                <a:solidFill>
                  <a:srgbClr val="012A4C"/>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270827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84609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02634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414538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6862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345675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4511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Tree>
    <p:extLst>
      <p:ext uri="{BB962C8B-B14F-4D97-AF65-F5344CB8AC3E}">
        <p14:creationId xmlns:p14="http://schemas.microsoft.com/office/powerpoint/2010/main" val="11885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7496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56062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89413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39935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59694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39136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1162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63601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79061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749928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6617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61976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6405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3546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264756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48884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247212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353354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67255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99634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297068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175651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62571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92383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65870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55454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60499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36407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75550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0990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059335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17596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43113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418679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134136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381161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3575807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425655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644645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54165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418542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50192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57309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4375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8058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88171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73374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1_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18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9464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60838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69713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242835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tel og innhold #2">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F3032642-CB3E-4D8A-B587-B95919178A3B}" type="datetime1">
              <a:rPr lang="nb-NO" smtClean="0"/>
              <a:t>23.10.2023</a:t>
            </a:fld>
            <a:endParaRPr lang="nb-NO"/>
          </a:p>
        </p:txBody>
      </p:sp>
      <p:sp>
        <p:nvSpPr>
          <p:cNvPr id="4" name="Plassholder for bunntekst 3"/>
          <p:cNvSpPr>
            <a:spLocks noGrp="1"/>
          </p:cNvSpPr>
          <p:nvPr>
            <p:ph type="ftr" sz="quarter" idx="11"/>
          </p:nvPr>
        </p:nvSpPr>
        <p:spPr/>
        <p:txBody>
          <a:bodyPr/>
          <a:lstStyle/>
          <a:p>
            <a:r>
              <a:rPr lang="nb-NO"/>
              <a:t>Bunntekst</a:t>
            </a:r>
          </a:p>
        </p:txBody>
      </p:sp>
      <p:sp>
        <p:nvSpPr>
          <p:cNvPr id="5" name="Plassholder for lysbildenummer 4"/>
          <p:cNvSpPr>
            <a:spLocks noGrp="1"/>
          </p:cNvSpPr>
          <p:nvPr>
            <p:ph type="sldNum" sz="quarter" idx="12"/>
          </p:nvPr>
        </p:nvSpPr>
        <p:spPr/>
        <p:txBody>
          <a:bodyPr/>
          <a:lstStyle/>
          <a:p>
            <a:fld id="{6D7D6155-37ED-4876-BFE4-C00C5B1DB3A6}" type="slidenum">
              <a:rPr lang="nb-NO" smtClean="0"/>
              <a:t>‹#›</a:t>
            </a:fld>
            <a:endParaRPr lang="nb-NO"/>
          </a:p>
        </p:txBody>
      </p:sp>
      <p:sp>
        <p:nvSpPr>
          <p:cNvPr id="6" name="Plassholder for innhold 2"/>
          <p:cNvSpPr>
            <a:spLocks noGrp="1"/>
          </p:cNvSpPr>
          <p:nvPr>
            <p:ph idx="1"/>
          </p:nvPr>
        </p:nvSpPr>
        <p:spPr>
          <a:xfrm>
            <a:off x="960000" y="1632000"/>
            <a:ext cx="10752000" cy="429327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783424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00803B-2471-4E16-9D1A-15B63D6608C1}"/>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4133397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_Tittel og innho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251CB39-2521-42D6-BABA-1C90B0D67ED8}"/>
              </a:ext>
            </a:extLst>
          </p:cNvPr>
          <p:cNvGraphicFramePr>
            <a:graphicFrameLocks noChangeAspect="1"/>
          </p:cNvGraphicFramePr>
          <p:nvPr userDrawn="1">
            <p:custDataLst>
              <p:tags r:id="rId1"/>
            </p:custDataLst>
            <p:extLst>
              <p:ext uri="{D42A27DB-BD31-4B8C-83A1-F6EECF244321}">
                <p14:modId xmlns:p14="http://schemas.microsoft.com/office/powerpoint/2010/main" val="155963890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ct 3" hidden="1">
                        <a:extLst>
                          <a:ext uri="{FF2B5EF4-FFF2-40B4-BE49-F238E27FC236}">
                            <a16:creationId xmlns:a16="http://schemas.microsoft.com/office/drawing/2014/main" id="{1251CB39-2521-42D6-BABA-1C90B0D67ED8}"/>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478C34FD-413D-447B-AC15-7B1BF74ECB61}"/>
              </a:ext>
            </a:extLst>
          </p:cNvPr>
          <p:cNvSpPr/>
          <p:nvPr userDrawn="1">
            <p:custDataLst>
              <p:tags r:id="rId2"/>
            </p:custDataLst>
          </p:nvPr>
        </p:nvSpPr>
        <p:spPr>
          <a:xfrm>
            <a:off x="0" y="0"/>
            <a:ext cx="119074"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750" b="0" i="0" baseline="0">
              <a:latin typeface="Arial" panose="020B0604020202020204" pitchFamily="34" charset="0"/>
              <a:ea typeface="+mj-ea"/>
              <a:cs typeface="+mj-cs"/>
              <a:sym typeface="Arial" panose="020B0604020202020204" pitchFamily="34" charset="0"/>
            </a:endParaRPr>
          </a:p>
        </p:txBody>
      </p:sp>
      <p:sp>
        <p:nvSpPr>
          <p:cNvPr id="13" name="Plassholder for tekst 2">
            <a:extLst>
              <a:ext uri="{FF2B5EF4-FFF2-40B4-BE49-F238E27FC236}">
                <a16:creationId xmlns:a16="http://schemas.microsoft.com/office/drawing/2014/main" id="{E411B1FA-8C11-4362-8C2F-28A1942147A6}"/>
              </a:ext>
            </a:extLst>
          </p:cNvPr>
          <p:cNvSpPr>
            <a:spLocks noGrp="1"/>
          </p:cNvSpPr>
          <p:nvPr>
            <p:ph idx="1"/>
          </p:nvPr>
        </p:nvSpPr>
        <p:spPr>
          <a:xfrm>
            <a:off x="1214637" y="1080135"/>
            <a:ext cx="9607241" cy="4744336"/>
          </a:xfrm>
          <a:prstGeom prst="rect">
            <a:avLst/>
          </a:prstGeom>
        </p:spPr>
        <p:txBody>
          <a:bodyPr vert="horz" lIns="0" tIns="0" rIns="0" bIns="0" rtlCol="0">
            <a:normAutofit/>
          </a:bodyPr>
          <a:lstStyle>
            <a:lvl1pPr>
              <a:buClr>
                <a:schemeClr val="accent3"/>
              </a:buClr>
              <a:defRPr sz="30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 name="Title 1">
            <a:extLst>
              <a:ext uri="{FF2B5EF4-FFF2-40B4-BE49-F238E27FC236}">
                <a16:creationId xmlns:a16="http://schemas.microsoft.com/office/drawing/2014/main" id="{7313EB27-A04A-4460-937D-BC67EFB2201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5922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Tittel og innhold">
    <p:spTree>
      <p:nvGrpSpPr>
        <p:cNvPr id="1" name=""/>
        <p:cNvGrpSpPr/>
        <p:nvPr/>
      </p:nvGrpSpPr>
      <p:grpSpPr>
        <a:xfrm>
          <a:off x="0" y="0"/>
          <a:ext cx="0" cy="0"/>
          <a:chOff x="0" y="0"/>
          <a:chExt cx="0" cy="0"/>
        </a:xfrm>
      </p:grpSpPr>
      <p:sp>
        <p:nvSpPr>
          <p:cNvPr id="12" name="Plassholder for tittel 1">
            <a:extLst>
              <a:ext uri="{FF2B5EF4-FFF2-40B4-BE49-F238E27FC236}">
                <a16:creationId xmlns:a16="http://schemas.microsoft.com/office/drawing/2014/main" id="{B903A873-006D-4579-A766-77971C2F91FB}"/>
              </a:ext>
            </a:extLst>
          </p:cNvPr>
          <p:cNvSpPr>
            <a:spLocks noGrp="1"/>
          </p:cNvSpPr>
          <p:nvPr>
            <p:ph type="title"/>
          </p:nvPr>
        </p:nvSpPr>
        <p:spPr>
          <a:xfrm>
            <a:off x="1214638" y="350554"/>
            <a:ext cx="9607241" cy="519373"/>
          </a:xfrm>
          <a:prstGeom prst="rect">
            <a:avLst/>
          </a:prstGeom>
        </p:spPr>
        <p:txBody>
          <a:bodyPr vert="horz" lIns="0" tIns="0" rIns="0" bIns="0" rtlCol="0" anchor="b" anchorCtr="0">
            <a:normAutofit/>
          </a:bodyPr>
          <a:lstStyle/>
          <a:p>
            <a:r>
              <a:rPr lang="nb-NO"/>
              <a:t>Klikk for å redigere tittelstil</a:t>
            </a:r>
          </a:p>
        </p:txBody>
      </p:sp>
      <p:sp>
        <p:nvSpPr>
          <p:cNvPr id="13" name="Plassholder for tekst 2">
            <a:extLst>
              <a:ext uri="{FF2B5EF4-FFF2-40B4-BE49-F238E27FC236}">
                <a16:creationId xmlns:a16="http://schemas.microsoft.com/office/drawing/2014/main" id="{E411B1FA-8C11-4362-8C2F-28A1942147A6}"/>
              </a:ext>
            </a:extLst>
          </p:cNvPr>
          <p:cNvSpPr>
            <a:spLocks noGrp="1"/>
          </p:cNvSpPr>
          <p:nvPr>
            <p:ph idx="1"/>
          </p:nvPr>
        </p:nvSpPr>
        <p:spPr>
          <a:xfrm>
            <a:off x="1214638" y="1080135"/>
            <a:ext cx="9607241" cy="4744336"/>
          </a:xfrm>
          <a:prstGeom prst="rect">
            <a:avLst/>
          </a:prstGeom>
        </p:spPr>
        <p:txBody>
          <a:bodyPr vert="horz" lIns="0" tIns="0" rIns="0" bIns="0" rtlCol="0">
            <a:normAutofit/>
          </a:bodyPr>
          <a:lstStyle>
            <a:lvl1pPr>
              <a:buClr>
                <a:schemeClr val="accent3"/>
              </a:buClr>
              <a:defRPr sz="30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4214211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en-GB"/>
              <a:t>Click to edit Master title style</a:t>
            </a:r>
            <a:endParaRPr lang="nb-NO"/>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334276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153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a:solidFill>
            <a:srgbClr val="012A4C"/>
          </a:solidFill>
        </p:spPr>
        <p:txBody>
          <a:bodyPr anchor="b">
            <a:noAutofit/>
          </a:bodyPr>
          <a:lstStyle>
            <a:lvl1pPr algn="ctr">
              <a:defRPr sz="5000" cap="all" baseline="0">
                <a:ln>
                  <a:solidFill>
                    <a:srgbClr val="012A4C"/>
                  </a:solidFill>
                </a:ln>
                <a:solidFill>
                  <a:srgbClr val="012A4C"/>
                </a:solidFill>
              </a:defRPr>
            </a:lvl1pPr>
          </a:lstStyle>
          <a:p>
            <a:r>
              <a:rPr lang="en-GB"/>
              <a:t>Click to edit Master title style</a:t>
            </a:r>
            <a:endParaRPr lang="nb-NO"/>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398076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86005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155055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80318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en-GB"/>
              <a:t>Click icon to add picture</a:t>
            </a:r>
            <a:endParaRPr lang="nb-NO"/>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688955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27363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0428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en-GB"/>
              <a:t>Click to edit Master title style</a:t>
            </a:r>
            <a:endParaRPr lang="nb-NO"/>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Tree>
    <p:extLst>
      <p:ext uri="{BB962C8B-B14F-4D97-AF65-F5344CB8AC3E}">
        <p14:creationId xmlns:p14="http://schemas.microsoft.com/office/powerpoint/2010/main" val="260419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993661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en-GB"/>
              <a:t>Click icon to add picture</a:t>
            </a:r>
            <a:endParaRPr lang="nb-NO"/>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97378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en-GB"/>
              <a:t>Click icon to add picture</a:t>
            </a:r>
            <a:endParaRPr lang="nb-NO"/>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35440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en-GB"/>
              <a:t>Click icon to add picture</a:t>
            </a:r>
            <a:endParaRPr lang="nb-NO"/>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90021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60080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28912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91070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73401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3630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endParaRPr lang="nb-NO"/>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42510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886431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867042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056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348439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95163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64971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303666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26085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356689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316182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925042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en-GB"/>
              <a:t>Click to edit Master title style</a:t>
            </a:r>
            <a:endParaRPr lang="nb-NO"/>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79345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164310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81397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1914954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164157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109682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86080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318831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28782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286354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363724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76094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en-GB"/>
              <a:t>Click to edit Master title style</a:t>
            </a:r>
            <a:endParaRPr lang="nb-NO"/>
          </a:p>
        </p:txBody>
      </p:sp>
    </p:spTree>
    <p:extLst>
      <p:ext uri="{BB962C8B-B14F-4D97-AF65-F5344CB8AC3E}">
        <p14:creationId xmlns:p14="http://schemas.microsoft.com/office/powerpoint/2010/main" val="14855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1826652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679713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127196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96923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30238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en-GB"/>
              <a:t>Click to edit Master text styles</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14564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61678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725243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517718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245562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230915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267387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en-GB"/>
              <a:t>Click to edit Master title style</a:t>
            </a:r>
            <a:endParaRPr lang="nb-NO"/>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910074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blank" preserve="1">
  <p:cSld name="1_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91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15287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65739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7126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en-GB"/>
              <a:t>Click to edit Master text styles</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8292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userDrawn="1">
  <p:cSld name="Title and content - logo at the top">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en-GB" noProof="0"/>
              <a:t>Click to edit Master title style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6E19EB0A-5E3E-844B-BAEA-099392BC0C73}" type="datetime1">
              <a:rPr lang="nb-NO" noProof="0" smtClean="0"/>
              <a:t>23.10.2023</a:t>
            </a:fld>
            <a:endParaRPr lang="en-GB" noProof="0"/>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en-GB" noProof="0" smtClean="0"/>
              <a:pPr/>
              <a:t>‹#›</a:t>
            </a:fld>
            <a:endParaRPr lang="en-GB" noProof="0"/>
          </a:p>
        </p:txBody>
      </p:sp>
      <p:sp>
        <p:nvSpPr>
          <p:cNvPr id="8" name="Plassholder for bunntekst 4">
            <a:extLst>
              <a:ext uri="{FF2B5EF4-FFF2-40B4-BE49-F238E27FC236}">
                <a16:creationId xmlns:a16="http://schemas.microsoft.com/office/drawing/2014/main" id="{3B2033CF-305A-5040-8FFD-7C9C7DD52202}"/>
              </a:ext>
            </a:extLst>
          </p:cNvPr>
          <p:cNvSpPr>
            <a:spLocks noGrp="1"/>
          </p:cNvSpPr>
          <p:nvPr>
            <p:ph type="ftr" sz="quarter" idx="3"/>
          </p:nvPr>
        </p:nvSpPr>
        <p:spPr>
          <a:xfrm>
            <a:off x="2374230" y="6425653"/>
            <a:ext cx="5485483" cy="189687"/>
          </a:xfrm>
          <a:prstGeom prst="rect">
            <a:avLst/>
          </a:prstGeom>
        </p:spPr>
        <p:txBody>
          <a:bodyPr vert="horz" lIns="0" tIns="0" rIns="0" bIns="0" rtlCol="0" anchor="ctr">
            <a:normAutofit/>
          </a:bodyPr>
          <a:lstStyle>
            <a:lvl1pPr algn="l">
              <a:defRPr sz="1000">
                <a:solidFill>
                  <a:schemeClr val="dk1"/>
                </a:solidFill>
              </a:defRPr>
            </a:lvl1pPr>
          </a:lstStyle>
          <a:p>
            <a:endParaRPr lang="en-GB" noProof="0"/>
          </a:p>
        </p:txBody>
      </p:sp>
      <p:pic>
        <p:nvPicPr>
          <p:cNvPr id="10" name="Grafikk 9">
            <a:extLst>
              <a:ext uri="{FF2B5EF4-FFF2-40B4-BE49-F238E27FC236}">
                <a16:creationId xmlns:a16="http://schemas.microsoft.com/office/drawing/2014/main" id="{B0CD947C-3F47-6547-9225-A73AEBC8021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90628" y="473763"/>
            <a:ext cx="3203931" cy="347256"/>
          </a:xfrm>
          <a:prstGeom prst="rect">
            <a:avLst/>
          </a:prstGeom>
        </p:spPr>
      </p:pic>
    </p:spTree>
    <p:extLst>
      <p:ext uri="{BB962C8B-B14F-4D97-AF65-F5344CB8AC3E}">
        <p14:creationId xmlns:p14="http://schemas.microsoft.com/office/powerpoint/2010/main" val="356827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lvl1pPr>
          </a:lstStyle>
          <a:p>
            <a:r>
              <a:rPr lang="en-GB" noProof="0"/>
              <a:t>Click to edit Master title style</a:t>
            </a:r>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AFBB2C24-11DE-B54A-9B32-DDDC86BEAC4B}" type="datetime1">
              <a:rPr lang="nb-NO" noProof="0" smtClean="0"/>
              <a:t>23.10.2023</a:t>
            </a:fld>
            <a:endParaRPr lang="en-GB" noProof="0"/>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en-GB" noProof="0" smtClean="0"/>
              <a:pPr/>
              <a:t>‹#›</a:t>
            </a:fld>
            <a:endParaRPr lang="en-GB" noProof="0"/>
          </a:p>
        </p:txBody>
      </p:sp>
      <p:sp>
        <p:nvSpPr>
          <p:cNvPr id="10" name="Plassholder for bunntekst 4">
            <a:extLst>
              <a:ext uri="{FF2B5EF4-FFF2-40B4-BE49-F238E27FC236}">
                <a16:creationId xmlns:a16="http://schemas.microsoft.com/office/drawing/2014/main" id="{FEFBA7D3-A2C0-794A-B44E-FD0C1C2AFA46}"/>
              </a:ext>
            </a:extLst>
          </p:cNvPr>
          <p:cNvSpPr>
            <a:spLocks noGrp="1"/>
          </p:cNvSpPr>
          <p:nvPr>
            <p:ph type="ftr" sz="quarter" idx="3"/>
          </p:nvPr>
        </p:nvSpPr>
        <p:spPr>
          <a:xfrm>
            <a:off x="2374230" y="6425653"/>
            <a:ext cx="5485483" cy="189687"/>
          </a:xfrm>
          <a:prstGeom prst="rect">
            <a:avLst/>
          </a:prstGeom>
        </p:spPr>
        <p:txBody>
          <a:bodyPr vert="horz" lIns="0" tIns="0" rIns="0" bIns="0" rtlCol="0" anchor="ctr">
            <a:normAutofit/>
          </a:bodyPr>
          <a:lstStyle>
            <a:lvl1pPr algn="l">
              <a:defRPr sz="1000">
                <a:solidFill>
                  <a:schemeClr val="dk1"/>
                </a:solidFill>
              </a:defRPr>
            </a:lvl1pPr>
          </a:lstStyle>
          <a:p>
            <a:endParaRPr lang="en-GB" noProof="0"/>
          </a:p>
        </p:txBody>
      </p:sp>
    </p:spTree>
    <p:extLst>
      <p:ext uri="{BB962C8B-B14F-4D97-AF65-F5344CB8AC3E}">
        <p14:creationId xmlns:p14="http://schemas.microsoft.com/office/powerpoint/2010/main" val="267442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73430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13593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0528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409886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7856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13784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91954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Tree>
    <p:extLst>
      <p:ext uri="{BB962C8B-B14F-4D97-AF65-F5344CB8AC3E}">
        <p14:creationId xmlns:p14="http://schemas.microsoft.com/office/powerpoint/2010/main" val="230312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419591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33457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8582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4564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77198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960325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066691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73029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89989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5249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70828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89187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324242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344612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86750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349912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34985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238406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380362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9352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96583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318715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57565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340968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03169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70723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13455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15476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2058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94671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28214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16362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59155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blank" preserve="1">
  <p:cSld name="1_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12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24521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19912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06995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48406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00803B-2471-4E16-9D1A-15B63D6608C1}"/>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3547067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1_Tittel og innhold">
    <p:spTree>
      <p:nvGrpSpPr>
        <p:cNvPr id="1" name=""/>
        <p:cNvGrpSpPr/>
        <p:nvPr/>
      </p:nvGrpSpPr>
      <p:grpSpPr>
        <a:xfrm>
          <a:off x="0" y="0"/>
          <a:ext cx="0" cy="0"/>
          <a:chOff x="0" y="0"/>
          <a:chExt cx="0" cy="0"/>
        </a:xfrm>
      </p:grpSpPr>
      <p:sp>
        <p:nvSpPr>
          <p:cNvPr id="12" name="Plassholder for tittel 1">
            <a:extLst>
              <a:ext uri="{FF2B5EF4-FFF2-40B4-BE49-F238E27FC236}">
                <a16:creationId xmlns:a16="http://schemas.microsoft.com/office/drawing/2014/main" id="{B903A873-006D-4579-A766-77971C2F91FB}"/>
              </a:ext>
            </a:extLst>
          </p:cNvPr>
          <p:cNvSpPr>
            <a:spLocks noGrp="1"/>
          </p:cNvSpPr>
          <p:nvPr>
            <p:ph type="title"/>
          </p:nvPr>
        </p:nvSpPr>
        <p:spPr>
          <a:xfrm>
            <a:off x="1214637" y="350553"/>
            <a:ext cx="9607241" cy="519373"/>
          </a:xfrm>
          <a:prstGeom prst="rect">
            <a:avLst/>
          </a:prstGeom>
        </p:spPr>
        <p:txBody>
          <a:bodyPr vert="horz" lIns="0" tIns="0" rIns="0" bIns="0" rtlCol="0" anchor="b" anchorCtr="0">
            <a:normAutofit/>
          </a:bodyPr>
          <a:lstStyle/>
          <a:p>
            <a:r>
              <a:rPr lang="nb-NO"/>
              <a:t>Klikk for å redigere tittelstil</a:t>
            </a:r>
          </a:p>
        </p:txBody>
      </p:sp>
      <p:sp>
        <p:nvSpPr>
          <p:cNvPr id="13" name="Plassholder for tekst 2">
            <a:extLst>
              <a:ext uri="{FF2B5EF4-FFF2-40B4-BE49-F238E27FC236}">
                <a16:creationId xmlns:a16="http://schemas.microsoft.com/office/drawing/2014/main" id="{E411B1FA-8C11-4362-8C2F-28A1942147A6}"/>
              </a:ext>
            </a:extLst>
          </p:cNvPr>
          <p:cNvSpPr>
            <a:spLocks noGrp="1"/>
          </p:cNvSpPr>
          <p:nvPr>
            <p:ph idx="1"/>
          </p:nvPr>
        </p:nvSpPr>
        <p:spPr>
          <a:xfrm>
            <a:off x="1214637" y="1080135"/>
            <a:ext cx="4725878" cy="4744336"/>
          </a:xfrm>
          <a:prstGeom prst="rect">
            <a:avLst/>
          </a:prstGeom>
        </p:spPr>
        <p:txBody>
          <a:bodyPr vert="horz" lIns="0" tIns="0" rIns="0" bIns="0" rtlCol="0">
            <a:normAutofit/>
          </a:bodyPr>
          <a:lstStyle>
            <a:lvl1pPr>
              <a:buClr>
                <a:schemeClr val="accent3"/>
              </a:buClr>
              <a:defRPr sz="30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2">
            <a:extLst>
              <a:ext uri="{FF2B5EF4-FFF2-40B4-BE49-F238E27FC236}">
                <a16:creationId xmlns:a16="http://schemas.microsoft.com/office/drawing/2014/main" id="{570002C8-2693-0C4A-82A4-2338F407AAE1}"/>
              </a:ext>
            </a:extLst>
          </p:cNvPr>
          <p:cNvSpPr>
            <a:spLocks noGrp="1"/>
          </p:cNvSpPr>
          <p:nvPr>
            <p:ph idx="10"/>
          </p:nvPr>
        </p:nvSpPr>
        <p:spPr>
          <a:xfrm>
            <a:off x="6096001" y="1080135"/>
            <a:ext cx="4725878" cy="4744336"/>
          </a:xfrm>
          <a:prstGeom prst="rect">
            <a:avLst/>
          </a:prstGeom>
        </p:spPr>
        <p:txBody>
          <a:bodyPr vert="horz" lIns="0" tIns="0" rIns="0" bIns="0" rtlCol="0">
            <a:normAutofit/>
          </a:bodyPr>
          <a:lstStyle>
            <a:lvl1pPr>
              <a:buClr>
                <a:schemeClr val="accent3"/>
              </a:buClr>
              <a:defRPr sz="30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086218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2_Tittel og innhold">
    <p:spTree>
      <p:nvGrpSpPr>
        <p:cNvPr id="1" name=""/>
        <p:cNvGrpSpPr/>
        <p:nvPr/>
      </p:nvGrpSpPr>
      <p:grpSpPr>
        <a:xfrm>
          <a:off x="0" y="0"/>
          <a:ext cx="0" cy="0"/>
          <a:chOff x="0" y="0"/>
          <a:chExt cx="0" cy="0"/>
        </a:xfrm>
      </p:grpSpPr>
      <p:sp>
        <p:nvSpPr>
          <p:cNvPr id="12" name="Plassholder for tittel 1">
            <a:extLst>
              <a:ext uri="{FF2B5EF4-FFF2-40B4-BE49-F238E27FC236}">
                <a16:creationId xmlns:a16="http://schemas.microsoft.com/office/drawing/2014/main" id="{B903A873-006D-4579-A766-77971C2F91FB}"/>
              </a:ext>
            </a:extLst>
          </p:cNvPr>
          <p:cNvSpPr>
            <a:spLocks noGrp="1"/>
          </p:cNvSpPr>
          <p:nvPr>
            <p:ph type="title"/>
          </p:nvPr>
        </p:nvSpPr>
        <p:spPr>
          <a:xfrm>
            <a:off x="1214637" y="350553"/>
            <a:ext cx="9607241" cy="519373"/>
          </a:xfrm>
          <a:prstGeom prst="rect">
            <a:avLst/>
          </a:prstGeom>
        </p:spPr>
        <p:txBody>
          <a:bodyPr vert="horz" lIns="0" tIns="0" rIns="0" bIns="0" rtlCol="0" anchor="b" anchorCtr="0">
            <a:normAutofit/>
          </a:bodyPr>
          <a:lstStyle/>
          <a:p>
            <a:r>
              <a:rPr lang="nb-NO"/>
              <a:t>Klikk for å redigere tittelstil</a:t>
            </a:r>
          </a:p>
        </p:txBody>
      </p:sp>
      <p:sp>
        <p:nvSpPr>
          <p:cNvPr id="13" name="Plassholder for tekst 2">
            <a:extLst>
              <a:ext uri="{FF2B5EF4-FFF2-40B4-BE49-F238E27FC236}">
                <a16:creationId xmlns:a16="http://schemas.microsoft.com/office/drawing/2014/main" id="{E411B1FA-8C11-4362-8C2F-28A1942147A6}"/>
              </a:ext>
            </a:extLst>
          </p:cNvPr>
          <p:cNvSpPr>
            <a:spLocks noGrp="1"/>
          </p:cNvSpPr>
          <p:nvPr>
            <p:ph idx="1"/>
          </p:nvPr>
        </p:nvSpPr>
        <p:spPr>
          <a:xfrm>
            <a:off x="1214637" y="1080135"/>
            <a:ext cx="9607241" cy="4744336"/>
          </a:xfrm>
          <a:prstGeom prst="rect">
            <a:avLst/>
          </a:prstGeom>
        </p:spPr>
        <p:txBody>
          <a:bodyPr vert="horz" lIns="0" tIns="0" rIns="0" bIns="0" rtlCol="0">
            <a:normAutofit/>
          </a:bodyPr>
          <a:lstStyle>
            <a:lvl1pPr>
              <a:buClr>
                <a:schemeClr val="accent3"/>
              </a:buClr>
              <a:defRPr sz="30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372806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_Tittel og innhold (Mørk blå)">
    <p:spTree>
      <p:nvGrpSpPr>
        <p:cNvPr id="1" name=""/>
        <p:cNvGrpSpPr/>
        <p:nvPr/>
      </p:nvGrpSpPr>
      <p:grpSpPr>
        <a:xfrm>
          <a:off x="0" y="0"/>
          <a:ext cx="0" cy="0"/>
          <a:chOff x="0" y="0"/>
          <a:chExt cx="0" cy="0"/>
        </a:xfrm>
      </p:grpSpPr>
      <p:sp>
        <p:nvSpPr>
          <p:cNvPr id="4" name="Plassholder for tittel 1">
            <a:extLst>
              <a:ext uri="{FF2B5EF4-FFF2-40B4-BE49-F238E27FC236}">
                <a16:creationId xmlns:a16="http://schemas.microsoft.com/office/drawing/2014/main" id="{E0BB42C7-821E-45C0-BC26-AA9316E5A2F1}"/>
              </a:ext>
            </a:extLst>
          </p:cNvPr>
          <p:cNvSpPr>
            <a:spLocks noGrp="1"/>
          </p:cNvSpPr>
          <p:nvPr>
            <p:ph type="title"/>
          </p:nvPr>
        </p:nvSpPr>
        <p:spPr>
          <a:xfrm>
            <a:off x="1214637" y="350553"/>
            <a:ext cx="9607241" cy="519373"/>
          </a:xfrm>
          <a:prstGeom prst="rect">
            <a:avLst/>
          </a:prstGeom>
        </p:spPr>
        <p:txBody>
          <a:bodyPr vert="horz" lIns="0" tIns="0" rIns="0" bIns="0" rtlCol="0" anchor="b" anchorCtr="0">
            <a:normAutofit/>
          </a:bodyPr>
          <a:lstStyle/>
          <a:p>
            <a:r>
              <a:rPr lang="nb-NO"/>
              <a:t>Klikk for å redigere tittelstil</a:t>
            </a:r>
          </a:p>
        </p:txBody>
      </p:sp>
      <p:sp>
        <p:nvSpPr>
          <p:cNvPr id="5" name="Plassholder for tekst 2">
            <a:extLst>
              <a:ext uri="{FF2B5EF4-FFF2-40B4-BE49-F238E27FC236}">
                <a16:creationId xmlns:a16="http://schemas.microsoft.com/office/drawing/2014/main" id="{7971A777-BC28-49A3-B7D4-4F4B74EEDDC8}"/>
              </a:ext>
            </a:extLst>
          </p:cNvPr>
          <p:cNvSpPr>
            <a:spLocks noGrp="1"/>
          </p:cNvSpPr>
          <p:nvPr>
            <p:ph idx="1"/>
          </p:nvPr>
        </p:nvSpPr>
        <p:spPr>
          <a:xfrm>
            <a:off x="1214637" y="1080135"/>
            <a:ext cx="4725878" cy="4744336"/>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tekst 2">
            <a:extLst>
              <a:ext uri="{FF2B5EF4-FFF2-40B4-BE49-F238E27FC236}">
                <a16:creationId xmlns:a16="http://schemas.microsoft.com/office/drawing/2014/main" id="{8A7237B4-DB03-5742-BB1D-6008EEC85252}"/>
              </a:ext>
            </a:extLst>
          </p:cNvPr>
          <p:cNvSpPr>
            <a:spLocks noGrp="1"/>
          </p:cNvSpPr>
          <p:nvPr>
            <p:ph idx="10"/>
          </p:nvPr>
        </p:nvSpPr>
        <p:spPr>
          <a:xfrm>
            <a:off x="6096001" y="1080135"/>
            <a:ext cx="4725878" cy="4744336"/>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4021952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Tittel og innhold (Mørk blå)">
    <p:spTree>
      <p:nvGrpSpPr>
        <p:cNvPr id="1" name=""/>
        <p:cNvGrpSpPr/>
        <p:nvPr/>
      </p:nvGrpSpPr>
      <p:grpSpPr>
        <a:xfrm>
          <a:off x="0" y="0"/>
          <a:ext cx="0" cy="0"/>
          <a:chOff x="0" y="0"/>
          <a:chExt cx="0" cy="0"/>
        </a:xfrm>
      </p:grpSpPr>
      <p:sp>
        <p:nvSpPr>
          <p:cNvPr id="4" name="Plassholder for tittel 1">
            <a:extLst>
              <a:ext uri="{FF2B5EF4-FFF2-40B4-BE49-F238E27FC236}">
                <a16:creationId xmlns:a16="http://schemas.microsoft.com/office/drawing/2014/main" id="{E0BB42C7-821E-45C0-BC26-AA9316E5A2F1}"/>
              </a:ext>
            </a:extLst>
          </p:cNvPr>
          <p:cNvSpPr>
            <a:spLocks noGrp="1"/>
          </p:cNvSpPr>
          <p:nvPr>
            <p:ph type="title"/>
          </p:nvPr>
        </p:nvSpPr>
        <p:spPr>
          <a:xfrm>
            <a:off x="1214637" y="350553"/>
            <a:ext cx="9607241" cy="519373"/>
          </a:xfrm>
          <a:prstGeom prst="rect">
            <a:avLst/>
          </a:prstGeom>
        </p:spPr>
        <p:txBody>
          <a:bodyPr vert="horz" lIns="0" tIns="0" rIns="0" bIns="0" rtlCol="0" anchor="b" anchorCtr="0">
            <a:normAutofit/>
          </a:bodyPr>
          <a:lstStyle/>
          <a:p>
            <a:r>
              <a:rPr lang="nb-NO"/>
              <a:t>Klikk for å redigere tittelstil</a:t>
            </a:r>
          </a:p>
        </p:txBody>
      </p:sp>
      <p:sp>
        <p:nvSpPr>
          <p:cNvPr id="5" name="Plassholder for tekst 2">
            <a:extLst>
              <a:ext uri="{FF2B5EF4-FFF2-40B4-BE49-F238E27FC236}">
                <a16:creationId xmlns:a16="http://schemas.microsoft.com/office/drawing/2014/main" id="{7971A777-BC28-49A3-B7D4-4F4B74EEDDC8}"/>
              </a:ext>
            </a:extLst>
          </p:cNvPr>
          <p:cNvSpPr>
            <a:spLocks noGrp="1"/>
          </p:cNvSpPr>
          <p:nvPr>
            <p:ph idx="1"/>
          </p:nvPr>
        </p:nvSpPr>
        <p:spPr>
          <a:xfrm>
            <a:off x="1214637" y="1080135"/>
            <a:ext cx="9607241" cy="4744336"/>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5871674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cSld name="3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983651F3-9B16-40C6-B209-3688FC9C95F6}" type="datetimeFigureOut">
              <a:rPr lang="nb-NO" smtClean="0"/>
              <a:t>23.10.2023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423336675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5_Tittel og 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
        <p:nvSpPr>
          <p:cNvPr id="2" name="Tittel 1">
            <a:extLst>
              <a:ext uri="{FF2B5EF4-FFF2-40B4-BE49-F238E27FC236}">
                <a16:creationId xmlns:a16="http://schemas.microsoft.com/office/drawing/2014/main" id="{6AA35E05-C303-4620-914F-7A72C7409DD2}"/>
              </a:ext>
            </a:extLst>
          </p:cNvPr>
          <p:cNvSpPr>
            <a:spLocks noGrp="1"/>
          </p:cNvSpPr>
          <p:nvPr>
            <p:ph type="title"/>
          </p:nvPr>
        </p:nvSpPr>
        <p:spPr/>
        <p:txBody>
          <a:bodyPr/>
          <a:lstStyle/>
          <a:p>
            <a:r>
              <a:rPr lang="nb-NO"/>
              <a:t>Klikk for å redigere tittelstil</a:t>
            </a:r>
          </a:p>
        </p:txBody>
      </p:sp>
      <p:sp>
        <p:nvSpPr>
          <p:cNvPr id="5" name="Plassholder for tekst 4">
            <a:extLst>
              <a:ext uri="{FF2B5EF4-FFF2-40B4-BE49-F238E27FC236}">
                <a16:creationId xmlns:a16="http://schemas.microsoft.com/office/drawing/2014/main" id="{DF5DCBA8-B0EB-498A-84F8-6F6AFDBA3127}"/>
              </a:ext>
            </a:extLst>
          </p:cNvPr>
          <p:cNvSpPr>
            <a:spLocks noGrp="1"/>
          </p:cNvSpPr>
          <p:nvPr>
            <p:ph type="body" sz="quarter" idx="14" hasCustomPrompt="1"/>
          </p:nvPr>
        </p:nvSpPr>
        <p:spPr>
          <a:xfrm>
            <a:off x="552449" y="1143000"/>
            <a:ext cx="4352295" cy="396875"/>
          </a:xfrm>
        </p:spPr>
        <p:txBody>
          <a:bodyPr anchor="ctr"/>
          <a:lstStyle>
            <a:lvl1pPr marL="0" indent="0">
              <a:buNone/>
              <a:defRPr sz="1800" b="1">
                <a:solidFill>
                  <a:schemeClr val="accent6"/>
                </a:solidFill>
              </a:defRPr>
            </a:lvl1pPr>
          </a:lstStyle>
          <a:p>
            <a:pPr lvl="0"/>
            <a:r>
              <a:rPr lang="nb-NO" err="1"/>
              <a:t>Subtitle</a:t>
            </a:r>
            <a:endParaRPr lang="nb-NO"/>
          </a:p>
        </p:txBody>
      </p:sp>
    </p:spTree>
    <p:extLst>
      <p:ext uri="{BB962C8B-B14F-4D97-AF65-F5344CB8AC3E}">
        <p14:creationId xmlns:p14="http://schemas.microsoft.com/office/powerpoint/2010/main" val="30761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userDrawn="1">
  <p:cSld name="Datasid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9435C06D-6B4A-4F64-97D2-2A45F4B3B7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8333" y="6156770"/>
            <a:ext cx="909918" cy="356617"/>
          </a:xfrm>
          <a:prstGeom prst="rect">
            <a:avLst/>
          </a:prstGeom>
        </p:spPr>
      </p:pic>
      <p:sp>
        <p:nvSpPr>
          <p:cNvPr id="12" name="Plassholder for dato 11">
            <a:extLst>
              <a:ext uri="{FF2B5EF4-FFF2-40B4-BE49-F238E27FC236}">
                <a16:creationId xmlns:a16="http://schemas.microsoft.com/office/drawing/2014/main" id="{79E28BA1-4BA5-4AEB-A7CE-8449E4703054}"/>
              </a:ext>
            </a:extLst>
          </p:cNvPr>
          <p:cNvSpPr>
            <a:spLocks noGrp="1"/>
          </p:cNvSpPr>
          <p:nvPr>
            <p:ph type="dt" sz="half" idx="11"/>
          </p:nvPr>
        </p:nvSpPr>
        <p:spPr/>
        <p:txBody>
          <a:bodyPr/>
          <a:lstStyle/>
          <a:p>
            <a:fld id="{983651F3-9B16-40C6-B209-3688FC9C95F6}" type="datetimeFigureOut">
              <a:rPr lang="nb-NO" smtClean="0"/>
              <a:pPr/>
              <a:t>23.10.2023</a:t>
            </a:fld>
            <a:endParaRPr lang="nb-NO"/>
          </a:p>
        </p:txBody>
      </p:sp>
      <p:sp>
        <p:nvSpPr>
          <p:cNvPr id="13" name="Plassholder for bunntekst 12">
            <a:extLst>
              <a:ext uri="{FF2B5EF4-FFF2-40B4-BE49-F238E27FC236}">
                <a16:creationId xmlns:a16="http://schemas.microsoft.com/office/drawing/2014/main" id="{C6E57979-1462-449A-895B-130922138370}"/>
              </a:ext>
            </a:extLst>
          </p:cNvPr>
          <p:cNvSpPr>
            <a:spLocks noGrp="1"/>
          </p:cNvSpPr>
          <p:nvPr>
            <p:ph type="ftr" sz="quarter" idx="12"/>
          </p:nvPr>
        </p:nvSpPr>
        <p:spPr/>
        <p:txBody>
          <a:bodyPr/>
          <a:lstStyle/>
          <a:p>
            <a:endParaRPr lang="nb-NO"/>
          </a:p>
        </p:txBody>
      </p:sp>
      <p:sp>
        <p:nvSpPr>
          <p:cNvPr id="14" name="Plassholder for lysbildenummer 13">
            <a:extLst>
              <a:ext uri="{FF2B5EF4-FFF2-40B4-BE49-F238E27FC236}">
                <a16:creationId xmlns:a16="http://schemas.microsoft.com/office/drawing/2014/main" id="{9997B939-209C-4074-9AD5-3A86278954AE}"/>
              </a:ext>
            </a:extLst>
          </p:cNvPr>
          <p:cNvSpPr>
            <a:spLocks noGrp="1"/>
          </p:cNvSpPr>
          <p:nvPr>
            <p:ph type="sldNum" sz="quarter" idx="13"/>
          </p:nvPr>
        </p:nvSpPr>
        <p:spPr>
          <a:xfrm>
            <a:off x="11079440" y="6446580"/>
            <a:ext cx="308811" cy="184666"/>
          </a:xfrm>
        </p:spPr>
        <p:txBody>
          <a:bodyPr/>
          <a:lstStyle/>
          <a:p>
            <a:fld id="{5751DFAA-887F-4071-8EAD-E8CA316FCF06}" type="slidenum">
              <a:rPr lang="nb-NO" smtClean="0"/>
              <a:pPr/>
              <a:t>‹#›</a:t>
            </a:fld>
            <a:endParaRPr lang="nb-NO"/>
          </a:p>
        </p:txBody>
      </p:sp>
      <p:sp>
        <p:nvSpPr>
          <p:cNvPr id="15" name="Plassholder for innhold 14">
            <a:extLst>
              <a:ext uri="{FF2B5EF4-FFF2-40B4-BE49-F238E27FC236}">
                <a16:creationId xmlns:a16="http://schemas.microsoft.com/office/drawing/2014/main" id="{BA50970E-2AEF-4397-90BC-068B1C7C1E60}"/>
              </a:ext>
            </a:extLst>
          </p:cNvPr>
          <p:cNvSpPr>
            <a:spLocks noGrp="1"/>
          </p:cNvSpPr>
          <p:nvPr>
            <p:ph idx="14"/>
          </p:nvPr>
        </p:nvSpPr>
        <p:spPr>
          <a:xfrm>
            <a:off x="675151" y="675083"/>
            <a:ext cx="11072465" cy="5265659"/>
          </a:xfr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9904980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21257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93250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45716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1291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28873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72527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26085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Tree>
    <p:extLst>
      <p:ext uri="{BB962C8B-B14F-4D97-AF65-F5344CB8AC3E}">
        <p14:creationId xmlns:p14="http://schemas.microsoft.com/office/powerpoint/2010/main" val="179688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291964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22840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94942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929940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13143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1281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13344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47234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07741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69287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52731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4673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92548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338617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338704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6389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103210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37500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341577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22142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71105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53837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78496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92986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1987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09245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68298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4268643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64702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80737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09085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5677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840897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498563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182465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23.10.2023</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83363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409472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3144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516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80806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3833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23.10.2023</a:t>
            </a:fld>
            <a:endParaRPr lang="nb-NO"/>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35156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8965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4382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23.10.2023</a:t>
            </a:fld>
            <a:endParaRPr lang="nb-NO"/>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25585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061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58751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104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3989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046855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userDrawn="1">
  <p:cSld name="Datasid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9435C06D-6B4A-4F64-97D2-2A45F4B3B7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8333" y="6156770"/>
            <a:ext cx="909918" cy="356617"/>
          </a:xfrm>
          <a:prstGeom prst="rect">
            <a:avLst/>
          </a:prstGeom>
        </p:spPr>
      </p:pic>
      <p:sp>
        <p:nvSpPr>
          <p:cNvPr id="12" name="Plassholder for dato 11">
            <a:extLst>
              <a:ext uri="{FF2B5EF4-FFF2-40B4-BE49-F238E27FC236}">
                <a16:creationId xmlns:a16="http://schemas.microsoft.com/office/drawing/2014/main" id="{79E28BA1-4BA5-4AEB-A7CE-8449E4703054}"/>
              </a:ext>
            </a:extLst>
          </p:cNvPr>
          <p:cNvSpPr>
            <a:spLocks noGrp="1"/>
          </p:cNvSpPr>
          <p:nvPr>
            <p:ph type="dt" sz="half" idx="11"/>
          </p:nvPr>
        </p:nvSpPr>
        <p:spPr/>
        <p:txBody>
          <a:bodyPr/>
          <a:lstStyle/>
          <a:p>
            <a:fld id="{983651F3-9B16-40C6-B209-3688FC9C95F6}" type="datetimeFigureOut">
              <a:rPr lang="nb-NO" smtClean="0"/>
              <a:pPr/>
              <a:t>23.10.2023</a:t>
            </a:fld>
            <a:endParaRPr lang="nb-NO"/>
          </a:p>
        </p:txBody>
      </p:sp>
      <p:sp>
        <p:nvSpPr>
          <p:cNvPr id="13" name="Plassholder for bunntekst 12">
            <a:extLst>
              <a:ext uri="{FF2B5EF4-FFF2-40B4-BE49-F238E27FC236}">
                <a16:creationId xmlns:a16="http://schemas.microsoft.com/office/drawing/2014/main" id="{C6E57979-1462-449A-895B-130922138370}"/>
              </a:ext>
            </a:extLst>
          </p:cNvPr>
          <p:cNvSpPr>
            <a:spLocks noGrp="1"/>
          </p:cNvSpPr>
          <p:nvPr>
            <p:ph type="ftr" sz="quarter" idx="12"/>
          </p:nvPr>
        </p:nvSpPr>
        <p:spPr/>
        <p:txBody>
          <a:bodyPr/>
          <a:lstStyle/>
          <a:p>
            <a:endParaRPr lang="nb-NO"/>
          </a:p>
        </p:txBody>
      </p:sp>
      <p:sp>
        <p:nvSpPr>
          <p:cNvPr id="14" name="Plassholder for lysbildenummer 13">
            <a:extLst>
              <a:ext uri="{FF2B5EF4-FFF2-40B4-BE49-F238E27FC236}">
                <a16:creationId xmlns:a16="http://schemas.microsoft.com/office/drawing/2014/main" id="{9997B939-209C-4074-9AD5-3A86278954AE}"/>
              </a:ext>
            </a:extLst>
          </p:cNvPr>
          <p:cNvSpPr>
            <a:spLocks noGrp="1"/>
          </p:cNvSpPr>
          <p:nvPr>
            <p:ph type="sldNum" sz="quarter" idx="13"/>
          </p:nvPr>
        </p:nvSpPr>
        <p:spPr>
          <a:xfrm>
            <a:off x="11079440" y="6446580"/>
            <a:ext cx="308811" cy="184666"/>
          </a:xfrm>
        </p:spPr>
        <p:txBody>
          <a:bodyPr/>
          <a:lstStyle/>
          <a:p>
            <a:fld id="{5751DFAA-887F-4071-8EAD-E8CA316FCF06}" type="slidenum">
              <a:rPr lang="nb-NO" smtClean="0"/>
              <a:pPr/>
              <a:t>‹#›</a:t>
            </a:fld>
            <a:endParaRPr lang="nb-NO"/>
          </a:p>
        </p:txBody>
      </p:sp>
      <p:sp>
        <p:nvSpPr>
          <p:cNvPr id="15" name="Plassholder for innhold 14">
            <a:extLst>
              <a:ext uri="{FF2B5EF4-FFF2-40B4-BE49-F238E27FC236}">
                <a16:creationId xmlns:a16="http://schemas.microsoft.com/office/drawing/2014/main" id="{BA50970E-2AEF-4397-90BC-068B1C7C1E60}"/>
              </a:ext>
            </a:extLst>
          </p:cNvPr>
          <p:cNvSpPr>
            <a:spLocks noGrp="1"/>
          </p:cNvSpPr>
          <p:nvPr>
            <p:ph idx="14"/>
          </p:nvPr>
        </p:nvSpPr>
        <p:spPr>
          <a:xfrm>
            <a:off x="675151" y="675083"/>
            <a:ext cx="11072465" cy="5265659"/>
          </a:xfr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5912010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userDrawn="1">
  <p:cSld name="Helsides bilde">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983651F3-9B16-40C6-B209-3688FC9C95F6}" type="datetimeFigureOut">
              <a:rPr lang="nb-NO" smtClean="0"/>
              <a:t>23.10.2023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6">
            <a:extLst>
              <a:ext uri="{FF2B5EF4-FFF2-40B4-BE49-F238E27FC236}">
                <a16:creationId xmlns:a16="http://schemas.microsoft.com/office/drawing/2014/main" id="{24FAF295-66FF-4DF2-99B8-D49F2A51452F}"/>
              </a:ext>
            </a:extLst>
          </p:cNvPr>
          <p:cNvSpPr>
            <a:spLocks noGrp="1"/>
          </p:cNvSpPr>
          <p:nvPr>
            <p:ph type="pic" sz="quarter" idx="13"/>
          </p:nvPr>
        </p:nvSpPr>
        <p:spPr>
          <a:xfrm>
            <a:off x="0" y="1"/>
            <a:ext cx="12193215" cy="6858857"/>
          </a:xfrm>
          <a:prstGeom prst="rect">
            <a:avLst/>
          </a:prstGeom>
        </p:spPr>
        <p:txBody>
          <a:bodyPr lIns="0" tIns="2880000" rIns="0" bIns="0" anchor="t" anchorCtr="1"/>
          <a:lstStyle>
            <a:lvl1pPr marL="0" indent="0" algn="ctr">
              <a:buNone/>
              <a:defRPr sz="2250"/>
            </a:lvl1pPr>
          </a:lstStyle>
          <a:p>
            <a:r>
              <a:rPr lang="nb-NO"/>
              <a:t>Klikk på ikonet for å legge til et bilde</a:t>
            </a:r>
          </a:p>
        </p:txBody>
      </p:sp>
    </p:spTree>
    <p:extLst>
      <p:ext uri="{BB962C8B-B14F-4D97-AF65-F5344CB8AC3E}">
        <p14:creationId xmlns:p14="http://schemas.microsoft.com/office/powerpoint/2010/main" val="291047844"/>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2_Tittel og innhold">
    <p:spTree>
      <p:nvGrpSpPr>
        <p:cNvPr id="1" name=""/>
        <p:cNvGrpSpPr/>
        <p:nvPr/>
      </p:nvGrpSpPr>
      <p:grpSpPr>
        <a:xfrm>
          <a:off x="0" y="0"/>
          <a:ext cx="0" cy="0"/>
          <a:chOff x="0" y="0"/>
          <a:chExt cx="0" cy="0"/>
        </a:xfrm>
      </p:grpSpPr>
      <p:sp>
        <p:nvSpPr>
          <p:cNvPr id="12" name="Plassholder for tittel 1">
            <a:extLst>
              <a:ext uri="{FF2B5EF4-FFF2-40B4-BE49-F238E27FC236}">
                <a16:creationId xmlns:a16="http://schemas.microsoft.com/office/drawing/2014/main" id="{B903A873-006D-4579-A766-77971C2F91FB}"/>
              </a:ext>
            </a:extLst>
          </p:cNvPr>
          <p:cNvSpPr>
            <a:spLocks noGrp="1"/>
          </p:cNvSpPr>
          <p:nvPr>
            <p:ph type="title"/>
          </p:nvPr>
        </p:nvSpPr>
        <p:spPr>
          <a:xfrm>
            <a:off x="1214637" y="350553"/>
            <a:ext cx="9607241" cy="519373"/>
          </a:xfrm>
          <a:prstGeom prst="rect">
            <a:avLst/>
          </a:prstGeom>
        </p:spPr>
        <p:txBody>
          <a:bodyPr vert="horz" lIns="0" tIns="0" rIns="0" bIns="0" rtlCol="0" anchor="b" anchorCtr="0">
            <a:normAutofit/>
          </a:bodyPr>
          <a:lstStyle/>
          <a:p>
            <a:r>
              <a:rPr lang="nb-NO"/>
              <a:t>Klikk for å redigere tittelstil</a:t>
            </a:r>
          </a:p>
        </p:txBody>
      </p:sp>
      <p:sp>
        <p:nvSpPr>
          <p:cNvPr id="13" name="Plassholder for tekst 2">
            <a:extLst>
              <a:ext uri="{FF2B5EF4-FFF2-40B4-BE49-F238E27FC236}">
                <a16:creationId xmlns:a16="http://schemas.microsoft.com/office/drawing/2014/main" id="{E411B1FA-8C11-4362-8C2F-28A1942147A6}"/>
              </a:ext>
            </a:extLst>
          </p:cNvPr>
          <p:cNvSpPr>
            <a:spLocks noGrp="1"/>
          </p:cNvSpPr>
          <p:nvPr>
            <p:ph idx="1"/>
          </p:nvPr>
        </p:nvSpPr>
        <p:spPr>
          <a:xfrm>
            <a:off x="1214637" y="1080135"/>
            <a:ext cx="9607241" cy="4744336"/>
          </a:xfrm>
          <a:prstGeom prst="rect">
            <a:avLst/>
          </a:prstGeom>
        </p:spPr>
        <p:txBody>
          <a:bodyPr vert="horz" lIns="0" tIns="0" rIns="0" bIns="0" rtlCol="0">
            <a:normAutofit/>
          </a:bodyPr>
          <a:lstStyle>
            <a:lvl1pPr>
              <a:buClr>
                <a:schemeClr val="accent3"/>
              </a:buClr>
              <a:defRPr sz="30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2242999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userDrawn="1">
  <p:cSld name="Tittellysbilde #2">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7883CC0-F2C9-489A-9B24-F758D7733E3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tel 1"/>
          <p:cNvSpPr>
            <a:spLocks noGrp="1"/>
          </p:cNvSpPr>
          <p:nvPr>
            <p:ph type="ctrTitle"/>
          </p:nvPr>
        </p:nvSpPr>
        <p:spPr>
          <a:xfrm>
            <a:off x="5524179" y="2074437"/>
            <a:ext cx="5677020" cy="1478157"/>
          </a:xfrm>
        </p:spPr>
        <p:txBody>
          <a:bodyPr anchor="t">
            <a:normAutofit/>
          </a:bodyPr>
          <a:lstStyle>
            <a:lvl1pPr algn="r">
              <a:defRPr sz="5300" cap="none" baseline="0">
                <a:latin typeface="Riks Normal" panose="00000500000000000000" pitchFamily="50" charset="0"/>
              </a:defRPr>
            </a:lvl1pPr>
          </a:lstStyle>
          <a:p>
            <a:r>
              <a:rPr lang="en-US"/>
              <a:t>Click to edit Master title style</a:t>
            </a:r>
            <a:endParaRPr lang="nb-NO"/>
          </a:p>
        </p:txBody>
      </p:sp>
      <p:sp>
        <p:nvSpPr>
          <p:cNvPr id="3" name="Undertittel 2"/>
          <p:cNvSpPr>
            <a:spLocks noGrp="1"/>
          </p:cNvSpPr>
          <p:nvPr>
            <p:ph type="subTitle" idx="1" hasCustomPrompt="1"/>
          </p:nvPr>
        </p:nvSpPr>
        <p:spPr>
          <a:xfrm>
            <a:off x="5524179" y="1513911"/>
            <a:ext cx="5677020" cy="410599"/>
          </a:xfrm>
        </p:spPr>
        <p:txBody>
          <a:bodyPr anchor="b">
            <a:normAutofit/>
          </a:bodyPr>
          <a:lstStyle>
            <a:lvl1pPr marL="0" indent="0" algn="r">
              <a:buNone/>
              <a:defRPr sz="2600" cap="all" spc="606" baseline="0">
                <a:solidFill>
                  <a:schemeClr val="accent1"/>
                </a:solidFill>
              </a:defRPr>
            </a:lvl1pPr>
            <a:lvl2pPr marL="277246" indent="0" algn="ctr">
              <a:buNone/>
              <a:defRPr sz="1213"/>
            </a:lvl2pPr>
            <a:lvl3pPr marL="554492" indent="0" algn="ctr">
              <a:buNone/>
              <a:defRPr sz="1092"/>
            </a:lvl3pPr>
            <a:lvl4pPr marL="831738" indent="0" algn="ctr">
              <a:buNone/>
              <a:defRPr sz="970"/>
            </a:lvl4pPr>
            <a:lvl5pPr marL="1108984" indent="0" algn="ctr">
              <a:buNone/>
              <a:defRPr sz="970"/>
            </a:lvl5pPr>
            <a:lvl6pPr marL="1386230" indent="0" algn="ctr">
              <a:buNone/>
              <a:defRPr sz="970"/>
            </a:lvl6pPr>
            <a:lvl7pPr marL="1663476" indent="0" algn="ctr">
              <a:buNone/>
              <a:defRPr sz="970"/>
            </a:lvl7pPr>
            <a:lvl8pPr marL="1940723" indent="0" algn="ctr">
              <a:buNone/>
              <a:defRPr sz="970"/>
            </a:lvl8pPr>
            <a:lvl9pPr marL="2217969" indent="0" algn="ctr">
              <a:buNone/>
              <a:defRPr sz="970"/>
            </a:lvl9pPr>
          </a:lstStyle>
          <a:p>
            <a:r>
              <a:rPr lang="nb-NO"/>
              <a:t>Kundenavn</a:t>
            </a:r>
          </a:p>
        </p:txBody>
      </p:sp>
      <p:sp>
        <p:nvSpPr>
          <p:cNvPr id="10" name="Plassholder for tekst 9">
            <a:extLst>
              <a:ext uri="{FF2B5EF4-FFF2-40B4-BE49-F238E27FC236}">
                <a16:creationId xmlns:a16="http://schemas.microsoft.com/office/drawing/2014/main" id="{89DCDB6F-DC23-40CA-A866-AAD74F1B8694}"/>
              </a:ext>
            </a:extLst>
          </p:cNvPr>
          <p:cNvSpPr>
            <a:spLocks noGrp="1"/>
          </p:cNvSpPr>
          <p:nvPr>
            <p:ph type="body" sz="quarter" idx="13" hasCustomPrompt="1"/>
          </p:nvPr>
        </p:nvSpPr>
        <p:spPr>
          <a:xfrm>
            <a:off x="5524179" y="3809150"/>
            <a:ext cx="5677020" cy="186636"/>
          </a:xfrm>
        </p:spPr>
        <p:txBody>
          <a:bodyPr>
            <a:normAutofit/>
          </a:bodyPr>
          <a:lstStyle>
            <a:lvl1pPr marL="0" indent="0" algn="r">
              <a:buNone/>
              <a:defRPr b="1" cap="all" baseline="0">
                <a:solidFill>
                  <a:schemeClr val="accent2"/>
                </a:solidFill>
                <a:latin typeface="Book Antiqua" panose="02040602050305030304" pitchFamily="18" charset="0"/>
              </a:defRPr>
            </a:lvl1pPr>
          </a:lstStyle>
          <a:p>
            <a:pPr lvl="0"/>
            <a:r>
              <a:rPr lang="nb-NO"/>
              <a:t>Sted / dato</a:t>
            </a:r>
          </a:p>
        </p:txBody>
      </p:sp>
      <p:pic>
        <p:nvPicPr>
          <p:cNvPr id="14" name="Bilde 13">
            <a:extLst>
              <a:ext uri="{FF2B5EF4-FFF2-40B4-BE49-F238E27FC236}">
                <a16:creationId xmlns:a16="http://schemas.microsoft.com/office/drawing/2014/main" id="{32B7F67B-800F-4821-A947-9846F1E4265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01400" y="5239220"/>
            <a:ext cx="635223" cy="1262741"/>
          </a:xfrm>
          <a:prstGeom prst="rect">
            <a:avLst/>
          </a:prstGeom>
        </p:spPr>
      </p:pic>
    </p:spTree>
    <p:extLst>
      <p:ext uri="{BB962C8B-B14F-4D97-AF65-F5344CB8AC3E}">
        <p14:creationId xmlns:p14="http://schemas.microsoft.com/office/powerpoint/2010/main" val="17329232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image" Target="../media/image3.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9" Type="http://schemas.openxmlformats.org/officeDocument/2006/relationships/slideLayout" Target="../slideLayouts/slideLayout104.xml"/><Relationship Id="rId21" Type="http://schemas.openxmlformats.org/officeDocument/2006/relationships/slideLayout" Target="../slideLayouts/slideLayout86.xml"/><Relationship Id="rId34" Type="http://schemas.openxmlformats.org/officeDocument/2006/relationships/slideLayout" Target="../slideLayouts/slideLayout99.xml"/><Relationship Id="rId42" Type="http://schemas.openxmlformats.org/officeDocument/2006/relationships/slideLayout" Target="../slideLayouts/slideLayout107.xml"/><Relationship Id="rId47" Type="http://schemas.openxmlformats.org/officeDocument/2006/relationships/slideLayout" Target="../slideLayouts/slideLayout112.xml"/><Relationship Id="rId50" Type="http://schemas.openxmlformats.org/officeDocument/2006/relationships/slideLayout" Target="../slideLayouts/slideLayout115.xml"/><Relationship Id="rId55" Type="http://schemas.openxmlformats.org/officeDocument/2006/relationships/slideLayout" Target="../slideLayouts/slideLayout120.xml"/><Relationship Id="rId63" Type="http://schemas.openxmlformats.org/officeDocument/2006/relationships/slideLayout" Target="../slideLayouts/slideLayout128.xml"/><Relationship Id="rId68" Type="http://schemas.openxmlformats.org/officeDocument/2006/relationships/image" Target="../media/image1.png"/><Relationship Id="rId7" Type="http://schemas.openxmlformats.org/officeDocument/2006/relationships/slideLayout" Target="../slideLayouts/slideLayout7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9" Type="http://schemas.openxmlformats.org/officeDocument/2006/relationships/slideLayout" Target="../slideLayouts/slideLayout94.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32" Type="http://schemas.openxmlformats.org/officeDocument/2006/relationships/slideLayout" Target="../slideLayouts/slideLayout97.xml"/><Relationship Id="rId37" Type="http://schemas.openxmlformats.org/officeDocument/2006/relationships/slideLayout" Target="../slideLayouts/slideLayout102.xml"/><Relationship Id="rId40" Type="http://schemas.openxmlformats.org/officeDocument/2006/relationships/slideLayout" Target="../slideLayouts/slideLayout105.xml"/><Relationship Id="rId45" Type="http://schemas.openxmlformats.org/officeDocument/2006/relationships/slideLayout" Target="../slideLayouts/slideLayout110.xml"/><Relationship Id="rId53" Type="http://schemas.openxmlformats.org/officeDocument/2006/relationships/slideLayout" Target="../slideLayouts/slideLayout118.xml"/><Relationship Id="rId58" Type="http://schemas.openxmlformats.org/officeDocument/2006/relationships/slideLayout" Target="../slideLayouts/slideLayout123.xml"/><Relationship Id="rId66" Type="http://schemas.openxmlformats.org/officeDocument/2006/relationships/oleObject" Target="../embeddings/oleObject2.bin"/><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slideLayout" Target="../slideLayouts/slideLayout93.xml"/><Relationship Id="rId36" Type="http://schemas.openxmlformats.org/officeDocument/2006/relationships/slideLayout" Target="../slideLayouts/slideLayout101.xml"/><Relationship Id="rId49" Type="http://schemas.openxmlformats.org/officeDocument/2006/relationships/slideLayout" Target="../slideLayouts/slideLayout114.xml"/><Relationship Id="rId57" Type="http://schemas.openxmlformats.org/officeDocument/2006/relationships/slideLayout" Target="../slideLayouts/slideLayout122.xml"/><Relationship Id="rId61" Type="http://schemas.openxmlformats.org/officeDocument/2006/relationships/slideLayout" Target="../slideLayouts/slideLayout126.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31" Type="http://schemas.openxmlformats.org/officeDocument/2006/relationships/slideLayout" Target="../slideLayouts/slideLayout96.xml"/><Relationship Id="rId44" Type="http://schemas.openxmlformats.org/officeDocument/2006/relationships/slideLayout" Target="../slideLayouts/slideLayout109.xml"/><Relationship Id="rId52" Type="http://schemas.openxmlformats.org/officeDocument/2006/relationships/slideLayout" Target="../slideLayouts/slideLayout117.xml"/><Relationship Id="rId60" Type="http://schemas.openxmlformats.org/officeDocument/2006/relationships/slideLayout" Target="../slideLayouts/slideLayout125.xml"/><Relationship Id="rId65" Type="http://schemas.openxmlformats.org/officeDocument/2006/relationships/tags" Target="../tags/tag3.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 Id="rId30" Type="http://schemas.openxmlformats.org/officeDocument/2006/relationships/slideLayout" Target="../slideLayouts/slideLayout95.xml"/><Relationship Id="rId35" Type="http://schemas.openxmlformats.org/officeDocument/2006/relationships/slideLayout" Target="../slideLayouts/slideLayout100.xml"/><Relationship Id="rId43" Type="http://schemas.openxmlformats.org/officeDocument/2006/relationships/slideLayout" Target="../slideLayouts/slideLayout108.xml"/><Relationship Id="rId48" Type="http://schemas.openxmlformats.org/officeDocument/2006/relationships/slideLayout" Target="../slideLayouts/slideLayout113.xml"/><Relationship Id="rId56" Type="http://schemas.openxmlformats.org/officeDocument/2006/relationships/slideLayout" Target="../slideLayouts/slideLayout121.xml"/><Relationship Id="rId64" Type="http://schemas.openxmlformats.org/officeDocument/2006/relationships/theme" Target="../theme/theme2.xml"/><Relationship Id="rId69" Type="http://schemas.openxmlformats.org/officeDocument/2006/relationships/image" Target="../media/image2.png"/><Relationship Id="rId8" Type="http://schemas.openxmlformats.org/officeDocument/2006/relationships/slideLayout" Target="../slideLayouts/slideLayout73.xml"/><Relationship Id="rId51" Type="http://schemas.openxmlformats.org/officeDocument/2006/relationships/slideLayout" Target="../slideLayouts/slideLayout116.xml"/><Relationship Id="rId3" Type="http://schemas.openxmlformats.org/officeDocument/2006/relationships/slideLayout" Target="../slideLayouts/slideLayout68.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33" Type="http://schemas.openxmlformats.org/officeDocument/2006/relationships/slideLayout" Target="../slideLayouts/slideLayout98.xml"/><Relationship Id="rId38" Type="http://schemas.openxmlformats.org/officeDocument/2006/relationships/slideLayout" Target="../slideLayouts/slideLayout103.xml"/><Relationship Id="rId46" Type="http://schemas.openxmlformats.org/officeDocument/2006/relationships/slideLayout" Target="../slideLayouts/slideLayout111.xml"/><Relationship Id="rId59" Type="http://schemas.openxmlformats.org/officeDocument/2006/relationships/slideLayout" Target="../slideLayouts/slideLayout124.xml"/><Relationship Id="rId67" Type="http://schemas.openxmlformats.org/officeDocument/2006/relationships/image" Target="../media/image40.emf"/><Relationship Id="rId20" Type="http://schemas.openxmlformats.org/officeDocument/2006/relationships/slideLayout" Target="../slideLayouts/slideLayout85.xml"/><Relationship Id="rId41" Type="http://schemas.openxmlformats.org/officeDocument/2006/relationships/slideLayout" Target="../slideLayouts/slideLayout106.xml"/><Relationship Id="rId54" Type="http://schemas.openxmlformats.org/officeDocument/2006/relationships/slideLayout" Target="../slideLayouts/slideLayout119.xml"/><Relationship Id="rId62" Type="http://schemas.openxmlformats.org/officeDocument/2006/relationships/slideLayout" Target="../slideLayouts/slideLayout127.xml"/><Relationship Id="rId70" Type="http://schemas.openxmlformats.org/officeDocument/2006/relationships/image" Target="../media/image3.sv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41.xml"/><Relationship Id="rId18" Type="http://schemas.openxmlformats.org/officeDocument/2006/relationships/slideLayout" Target="../slideLayouts/slideLayout146.xml"/><Relationship Id="rId26" Type="http://schemas.openxmlformats.org/officeDocument/2006/relationships/slideLayout" Target="../slideLayouts/slideLayout154.xml"/><Relationship Id="rId39" Type="http://schemas.openxmlformats.org/officeDocument/2006/relationships/slideLayout" Target="../slideLayouts/slideLayout167.xml"/><Relationship Id="rId21" Type="http://schemas.openxmlformats.org/officeDocument/2006/relationships/slideLayout" Target="../slideLayouts/slideLayout149.xml"/><Relationship Id="rId34" Type="http://schemas.openxmlformats.org/officeDocument/2006/relationships/slideLayout" Target="../slideLayouts/slideLayout162.xml"/><Relationship Id="rId42" Type="http://schemas.openxmlformats.org/officeDocument/2006/relationships/slideLayout" Target="../slideLayouts/slideLayout170.xml"/><Relationship Id="rId47" Type="http://schemas.openxmlformats.org/officeDocument/2006/relationships/slideLayout" Target="../slideLayouts/slideLayout175.xml"/><Relationship Id="rId50" Type="http://schemas.openxmlformats.org/officeDocument/2006/relationships/slideLayout" Target="../slideLayouts/slideLayout178.xml"/><Relationship Id="rId55" Type="http://schemas.openxmlformats.org/officeDocument/2006/relationships/theme" Target="../theme/theme3.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17" Type="http://schemas.openxmlformats.org/officeDocument/2006/relationships/slideLayout" Target="../slideLayouts/slideLayout145.xml"/><Relationship Id="rId25" Type="http://schemas.openxmlformats.org/officeDocument/2006/relationships/slideLayout" Target="../slideLayouts/slideLayout153.xml"/><Relationship Id="rId33" Type="http://schemas.openxmlformats.org/officeDocument/2006/relationships/slideLayout" Target="../slideLayouts/slideLayout161.xml"/><Relationship Id="rId38" Type="http://schemas.openxmlformats.org/officeDocument/2006/relationships/slideLayout" Target="../slideLayouts/slideLayout166.xml"/><Relationship Id="rId46" Type="http://schemas.openxmlformats.org/officeDocument/2006/relationships/slideLayout" Target="../slideLayouts/slideLayout174.xml"/><Relationship Id="rId2" Type="http://schemas.openxmlformats.org/officeDocument/2006/relationships/slideLayout" Target="../slideLayouts/slideLayout130.xml"/><Relationship Id="rId16" Type="http://schemas.openxmlformats.org/officeDocument/2006/relationships/slideLayout" Target="../slideLayouts/slideLayout144.xml"/><Relationship Id="rId20" Type="http://schemas.openxmlformats.org/officeDocument/2006/relationships/slideLayout" Target="../slideLayouts/slideLayout148.xml"/><Relationship Id="rId29" Type="http://schemas.openxmlformats.org/officeDocument/2006/relationships/slideLayout" Target="../slideLayouts/slideLayout157.xml"/><Relationship Id="rId41" Type="http://schemas.openxmlformats.org/officeDocument/2006/relationships/slideLayout" Target="../slideLayouts/slideLayout169.xml"/><Relationship Id="rId54" Type="http://schemas.openxmlformats.org/officeDocument/2006/relationships/slideLayout" Target="../slideLayouts/slideLayout182.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24" Type="http://schemas.openxmlformats.org/officeDocument/2006/relationships/slideLayout" Target="../slideLayouts/slideLayout152.xml"/><Relationship Id="rId32" Type="http://schemas.openxmlformats.org/officeDocument/2006/relationships/slideLayout" Target="../slideLayouts/slideLayout160.xml"/><Relationship Id="rId37" Type="http://schemas.openxmlformats.org/officeDocument/2006/relationships/slideLayout" Target="../slideLayouts/slideLayout165.xml"/><Relationship Id="rId40" Type="http://schemas.openxmlformats.org/officeDocument/2006/relationships/slideLayout" Target="../slideLayouts/slideLayout168.xml"/><Relationship Id="rId45" Type="http://schemas.openxmlformats.org/officeDocument/2006/relationships/slideLayout" Target="../slideLayouts/slideLayout173.xml"/><Relationship Id="rId53" Type="http://schemas.openxmlformats.org/officeDocument/2006/relationships/slideLayout" Target="../slideLayouts/slideLayout181.xml"/><Relationship Id="rId58" Type="http://schemas.openxmlformats.org/officeDocument/2006/relationships/image" Target="../media/image3.svg"/><Relationship Id="rId5" Type="http://schemas.openxmlformats.org/officeDocument/2006/relationships/slideLayout" Target="../slideLayouts/slideLayout133.xml"/><Relationship Id="rId15" Type="http://schemas.openxmlformats.org/officeDocument/2006/relationships/slideLayout" Target="../slideLayouts/slideLayout143.xml"/><Relationship Id="rId23" Type="http://schemas.openxmlformats.org/officeDocument/2006/relationships/slideLayout" Target="../slideLayouts/slideLayout151.xml"/><Relationship Id="rId28" Type="http://schemas.openxmlformats.org/officeDocument/2006/relationships/slideLayout" Target="../slideLayouts/slideLayout156.xml"/><Relationship Id="rId36" Type="http://schemas.openxmlformats.org/officeDocument/2006/relationships/slideLayout" Target="../slideLayouts/slideLayout164.xml"/><Relationship Id="rId49" Type="http://schemas.openxmlformats.org/officeDocument/2006/relationships/slideLayout" Target="../slideLayouts/slideLayout177.xml"/><Relationship Id="rId57" Type="http://schemas.openxmlformats.org/officeDocument/2006/relationships/image" Target="../media/image2.png"/><Relationship Id="rId10" Type="http://schemas.openxmlformats.org/officeDocument/2006/relationships/slideLayout" Target="../slideLayouts/slideLayout138.xml"/><Relationship Id="rId19" Type="http://schemas.openxmlformats.org/officeDocument/2006/relationships/slideLayout" Target="../slideLayouts/slideLayout147.xml"/><Relationship Id="rId31" Type="http://schemas.openxmlformats.org/officeDocument/2006/relationships/slideLayout" Target="../slideLayouts/slideLayout159.xml"/><Relationship Id="rId44" Type="http://schemas.openxmlformats.org/officeDocument/2006/relationships/slideLayout" Target="../slideLayouts/slideLayout172.xml"/><Relationship Id="rId52" Type="http://schemas.openxmlformats.org/officeDocument/2006/relationships/slideLayout" Target="../slideLayouts/slideLayout180.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 Id="rId22" Type="http://schemas.openxmlformats.org/officeDocument/2006/relationships/slideLayout" Target="../slideLayouts/slideLayout150.xml"/><Relationship Id="rId27" Type="http://schemas.openxmlformats.org/officeDocument/2006/relationships/slideLayout" Target="../slideLayouts/slideLayout155.xml"/><Relationship Id="rId30" Type="http://schemas.openxmlformats.org/officeDocument/2006/relationships/slideLayout" Target="../slideLayouts/slideLayout158.xml"/><Relationship Id="rId35" Type="http://schemas.openxmlformats.org/officeDocument/2006/relationships/slideLayout" Target="../slideLayouts/slideLayout163.xml"/><Relationship Id="rId43" Type="http://schemas.openxmlformats.org/officeDocument/2006/relationships/slideLayout" Target="../slideLayouts/slideLayout171.xml"/><Relationship Id="rId48" Type="http://schemas.openxmlformats.org/officeDocument/2006/relationships/slideLayout" Target="../slideLayouts/slideLayout176.xml"/><Relationship Id="rId56" Type="http://schemas.openxmlformats.org/officeDocument/2006/relationships/image" Target="../media/image1.png"/><Relationship Id="rId8" Type="http://schemas.openxmlformats.org/officeDocument/2006/relationships/slideLayout" Target="../slideLayouts/slideLayout136.xml"/><Relationship Id="rId51" Type="http://schemas.openxmlformats.org/officeDocument/2006/relationships/slideLayout" Target="../slideLayouts/slideLayout179.xml"/><Relationship Id="rId3" Type="http://schemas.openxmlformats.org/officeDocument/2006/relationships/slideLayout" Target="../slideLayouts/slideLayout13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95.xml"/><Relationship Id="rId18" Type="http://schemas.openxmlformats.org/officeDocument/2006/relationships/slideLayout" Target="../slideLayouts/slideLayout200.xml"/><Relationship Id="rId26" Type="http://schemas.openxmlformats.org/officeDocument/2006/relationships/slideLayout" Target="../slideLayouts/slideLayout208.xml"/><Relationship Id="rId39" Type="http://schemas.openxmlformats.org/officeDocument/2006/relationships/slideLayout" Target="../slideLayouts/slideLayout221.xml"/><Relationship Id="rId21" Type="http://schemas.openxmlformats.org/officeDocument/2006/relationships/slideLayout" Target="../slideLayouts/slideLayout203.xml"/><Relationship Id="rId34" Type="http://schemas.openxmlformats.org/officeDocument/2006/relationships/slideLayout" Target="../slideLayouts/slideLayout216.xml"/><Relationship Id="rId42" Type="http://schemas.openxmlformats.org/officeDocument/2006/relationships/slideLayout" Target="../slideLayouts/slideLayout224.xml"/><Relationship Id="rId47" Type="http://schemas.openxmlformats.org/officeDocument/2006/relationships/slideLayout" Target="../slideLayouts/slideLayout229.xml"/><Relationship Id="rId50" Type="http://schemas.openxmlformats.org/officeDocument/2006/relationships/slideLayout" Target="../slideLayouts/slideLayout232.xml"/><Relationship Id="rId55" Type="http://schemas.openxmlformats.org/officeDocument/2006/relationships/slideLayout" Target="../slideLayouts/slideLayout237.xml"/><Relationship Id="rId63" Type="http://schemas.openxmlformats.org/officeDocument/2006/relationships/theme" Target="../theme/theme4.xml"/><Relationship Id="rId7" Type="http://schemas.openxmlformats.org/officeDocument/2006/relationships/slideLayout" Target="../slideLayouts/slideLayout189.xml"/><Relationship Id="rId2" Type="http://schemas.openxmlformats.org/officeDocument/2006/relationships/slideLayout" Target="../slideLayouts/slideLayout184.xml"/><Relationship Id="rId16" Type="http://schemas.openxmlformats.org/officeDocument/2006/relationships/slideLayout" Target="../slideLayouts/slideLayout198.xml"/><Relationship Id="rId20" Type="http://schemas.openxmlformats.org/officeDocument/2006/relationships/slideLayout" Target="../slideLayouts/slideLayout202.xml"/><Relationship Id="rId29" Type="http://schemas.openxmlformats.org/officeDocument/2006/relationships/slideLayout" Target="../slideLayouts/slideLayout211.xml"/><Relationship Id="rId41" Type="http://schemas.openxmlformats.org/officeDocument/2006/relationships/slideLayout" Target="../slideLayouts/slideLayout223.xml"/><Relationship Id="rId54" Type="http://schemas.openxmlformats.org/officeDocument/2006/relationships/slideLayout" Target="../slideLayouts/slideLayout236.xml"/><Relationship Id="rId62" Type="http://schemas.openxmlformats.org/officeDocument/2006/relationships/slideLayout" Target="../slideLayouts/slideLayout24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24" Type="http://schemas.openxmlformats.org/officeDocument/2006/relationships/slideLayout" Target="../slideLayouts/slideLayout206.xml"/><Relationship Id="rId32" Type="http://schemas.openxmlformats.org/officeDocument/2006/relationships/slideLayout" Target="../slideLayouts/slideLayout214.xml"/><Relationship Id="rId37" Type="http://schemas.openxmlformats.org/officeDocument/2006/relationships/slideLayout" Target="../slideLayouts/slideLayout219.xml"/><Relationship Id="rId40" Type="http://schemas.openxmlformats.org/officeDocument/2006/relationships/slideLayout" Target="../slideLayouts/slideLayout222.xml"/><Relationship Id="rId45" Type="http://schemas.openxmlformats.org/officeDocument/2006/relationships/slideLayout" Target="../slideLayouts/slideLayout227.xml"/><Relationship Id="rId53" Type="http://schemas.openxmlformats.org/officeDocument/2006/relationships/slideLayout" Target="../slideLayouts/slideLayout235.xml"/><Relationship Id="rId58" Type="http://schemas.openxmlformats.org/officeDocument/2006/relationships/slideLayout" Target="../slideLayouts/slideLayout240.xml"/><Relationship Id="rId66" Type="http://schemas.openxmlformats.org/officeDocument/2006/relationships/image" Target="../media/image3.svg"/><Relationship Id="rId5" Type="http://schemas.openxmlformats.org/officeDocument/2006/relationships/slideLayout" Target="../slideLayouts/slideLayout187.xml"/><Relationship Id="rId15" Type="http://schemas.openxmlformats.org/officeDocument/2006/relationships/slideLayout" Target="../slideLayouts/slideLayout197.xml"/><Relationship Id="rId23" Type="http://schemas.openxmlformats.org/officeDocument/2006/relationships/slideLayout" Target="../slideLayouts/slideLayout205.xml"/><Relationship Id="rId28" Type="http://schemas.openxmlformats.org/officeDocument/2006/relationships/slideLayout" Target="../slideLayouts/slideLayout210.xml"/><Relationship Id="rId36" Type="http://schemas.openxmlformats.org/officeDocument/2006/relationships/slideLayout" Target="../slideLayouts/slideLayout218.xml"/><Relationship Id="rId49" Type="http://schemas.openxmlformats.org/officeDocument/2006/relationships/slideLayout" Target="../slideLayouts/slideLayout231.xml"/><Relationship Id="rId57" Type="http://schemas.openxmlformats.org/officeDocument/2006/relationships/slideLayout" Target="../slideLayouts/slideLayout239.xml"/><Relationship Id="rId61" Type="http://schemas.openxmlformats.org/officeDocument/2006/relationships/slideLayout" Target="../slideLayouts/slideLayout243.xml"/><Relationship Id="rId10" Type="http://schemas.openxmlformats.org/officeDocument/2006/relationships/slideLayout" Target="../slideLayouts/slideLayout192.xml"/><Relationship Id="rId19" Type="http://schemas.openxmlformats.org/officeDocument/2006/relationships/slideLayout" Target="../slideLayouts/slideLayout201.xml"/><Relationship Id="rId31" Type="http://schemas.openxmlformats.org/officeDocument/2006/relationships/slideLayout" Target="../slideLayouts/slideLayout213.xml"/><Relationship Id="rId44" Type="http://schemas.openxmlformats.org/officeDocument/2006/relationships/slideLayout" Target="../slideLayouts/slideLayout226.xml"/><Relationship Id="rId52" Type="http://schemas.openxmlformats.org/officeDocument/2006/relationships/slideLayout" Target="../slideLayouts/slideLayout234.xml"/><Relationship Id="rId60" Type="http://schemas.openxmlformats.org/officeDocument/2006/relationships/slideLayout" Target="../slideLayouts/slideLayout242.xml"/><Relationship Id="rId65" Type="http://schemas.openxmlformats.org/officeDocument/2006/relationships/image" Target="../media/image2.png"/><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 Id="rId22" Type="http://schemas.openxmlformats.org/officeDocument/2006/relationships/slideLayout" Target="../slideLayouts/slideLayout204.xml"/><Relationship Id="rId27" Type="http://schemas.openxmlformats.org/officeDocument/2006/relationships/slideLayout" Target="../slideLayouts/slideLayout209.xml"/><Relationship Id="rId30" Type="http://schemas.openxmlformats.org/officeDocument/2006/relationships/slideLayout" Target="../slideLayouts/slideLayout212.xml"/><Relationship Id="rId35" Type="http://schemas.openxmlformats.org/officeDocument/2006/relationships/slideLayout" Target="../slideLayouts/slideLayout217.xml"/><Relationship Id="rId43" Type="http://schemas.openxmlformats.org/officeDocument/2006/relationships/slideLayout" Target="../slideLayouts/slideLayout225.xml"/><Relationship Id="rId48" Type="http://schemas.openxmlformats.org/officeDocument/2006/relationships/slideLayout" Target="../slideLayouts/slideLayout230.xml"/><Relationship Id="rId56" Type="http://schemas.openxmlformats.org/officeDocument/2006/relationships/slideLayout" Target="../slideLayouts/slideLayout238.xml"/><Relationship Id="rId64" Type="http://schemas.openxmlformats.org/officeDocument/2006/relationships/image" Target="../media/image1.png"/><Relationship Id="rId8" Type="http://schemas.openxmlformats.org/officeDocument/2006/relationships/slideLayout" Target="../slideLayouts/slideLayout190.xml"/><Relationship Id="rId51" Type="http://schemas.openxmlformats.org/officeDocument/2006/relationships/slideLayout" Target="../slideLayouts/slideLayout233.xml"/><Relationship Id="rId3" Type="http://schemas.openxmlformats.org/officeDocument/2006/relationships/slideLayout" Target="../slideLayouts/slideLayout185.xml"/><Relationship Id="rId12" Type="http://schemas.openxmlformats.org/officeDocument/2006/relationships/slideLayout" Target="../slideLayouts/slideLayout194.xml"/><Relationship Id="rId17" Type="http://schemas.openxmlformats.org/officeDocument/2006/relationships/slideLayout" Target="../slideLayouts/slideLayout199.xml"/><Relationship Id="rId25" Type="http://schemas.openxmlformats.org/officeDocument/2006/relationships/slideLayout" Target="../slideLayouts/slideLayout207.xml"/><Relationship Id="rId33" Type="http://schemas.openxmlformats.org/officeDocument/2006/relationships/slideLayout" Target="../slideLayouts/slideLayout215.xml"/><Relationship Id="rId38" Type="http://schemas.openxmlformats.org/officeDocument/2006/relationships/slideLayout" Target="../slideLayouts/slideLayout220.xml"/><Relationship Id="rId46" Type="http://schemas.openxmlformats.org/officeDocument/2006/relationships/slideLayout" Target="../slideLayouts/slideLayout228.xml"/><Relationship Id="rId59" Type="http://schemas.openxmlformats.org/officeDocument/2006/relationships/slideLayout" Target="../slideLayouts/slideLayout2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8" name="topplogo" hidden="1"/>
          <p:cNvPicPr>
            <a:picLocks noChangeAspect="1"/>
          </p:cNvPicPr>
          <p:nvPr/>
        </p:nvPicPr>
        <p:blipFill>
          <a:blip r:embed="rId67"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68" cstate="print">
            <a:extLst>
              <a:ext uri="{28A0092B-C50C-407E-A947-70E740481C1C}">
                <a14:useLocalDpi xmlns:a14="http://schemas.microsoft.com/office/drawing/2010/main" val="0"/>
              </a:ext>
              <a:ext uri="{96DAC541-7B7A-43D3-8B79-37D633B846F1}">
                <asvg:svgBlip xmlns:asvg="http://schemas.microsoft.com/office/drawing/2016/SVG/main" r:embed="rId69"/>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349489918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 id="2147483702" r:id="rId39"/>
    <p:sldLayoutId id="2147483703" r:id="rId40"/>
    <p:sldLayoutId id="2147483704" r:id="rId41"/>
    <p:sldLayoutId id="2147483705" r:id="rId42"/>
    <p:sldLayoutId id="2147483706" r:id="rId43"/>
    <p:sldLayoutId id="2147483707" r:id="rId44"/>
    <p:sldLayoutId id="2147483708" r:id="rId45"/>
    <p:sldLayoutId id="2147483709" r:id="rId46"/>
    <p:sldLayoutId id="2147483710" r:id="rId47"/>
    <p:sldLayoutId id="2147483711" r:id="rId48"/>
    <p:sldLayoutId id="2147483712" r:id="rId49"/>
    <p:sldLayoutId id="2147483713" r:id="rId50"/>
    <p:sldLayoutId id="2147483714" r:id="rId51"/>
    <p:sldLayoutId id="2147483715" r:id="rId52"/>
    <p:sldLayoutId id="2147483716" r:id="rId53"/>
    <p:sldLayoutId id="2147483717" r:id="rId54"/>
    <p:sldLayoutId id="2147483718" r:id="rId55"/>
    <p:sldLayoutId id="2147483719" r:id="rId56"/>
    <p:sldLayoutId id="2147483720" r:id="rId57"/>
    <p:sldLayoutId id="2147483721" r:id="rId58"/>
    <p:sldLayoutId id="2147483722" r:id="rId59"/>
    <p:sldLayoutId id="2147483723" r:id="rId60"/>
    <p:sldLayoutId id="2147483724" r:id="rId61"/>
    <p:sldLayoutId id="2147483726" r:id="rId62"/>
    <p:sldLayoutId id="2147483727" r:id="rId63"/>
    <p:sldLayoutId id="2147483728" r:id="rId64"/>
    <p:sldLayoutId id="2147483729" r:id="rId6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38">
          <p15:clr>
            <a:srgbClr val="F26B43"/>
          </p15:clr>
        </p15:guide>
        <p15:guide id="3" pos="7331">
          <p15:clr>
            <a:srgbClr val="F26B43"/>
          </p15:clr>
        </p15:guide>
        <p15:guide id="5" orient="horz" pos="3748">
          <p15:clr>
            <a:srgbClr val="F26B43"/>
          </p15:clr>
        </p15:guide>
        <p15:guide id="6" orient="horz" pos="1082">
          <p15:clr>
            <a:srgbClr val="F26B43"/>
          </p15:clr>
        </p15:guide>
        <p15:guide id="7" orient="horz" pos="720">
          <p15:clr>
            <a:srgbClr val="F26B43"/>
          </p15:clr>
        </p15:guide>
        <p15:guide id="8" orient="horz" pos="4135">
          <p15:clr>
            <a:srgbClr val="F26B43"/>
          </p15:clr>
        </p15:guide>
        <p15:guide id="9" pos="4951">
          <p15:clr>
            <a:srgbClr val="F26B43"/>
          </p15:clr>
        </p15:guide>
        <p15:guide id="10" pos="4725">
          <p15:clr>
            <a:srgbClr val="F26B43"/>
          </p15:clr>
        </p15:guide>
        <p15:guide id="11" pos="3829">
          <p15:clr>
            <a:srgbClr val="F26B43"/>
          </p15:clr>
        </p15:guide>
        <p15:guide id="12" pos="3740">
          <p15:clr>
            <a:srgbClr val="F26B43"/>
          </p15:clr>
        </p15:guide>
        <p15:guide id="13" pos="391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93F5106D-54DE-69ED-9D0C-32088A37D2CD}"/>
              </a:ext>
            </a:extLst>
          </p:cNvPr>
          <p:cNvGraphicFramePr>
            <a:graphicFrameLocks noChangeAspect="1"/>
          </p:cNvGraphicFramePr>
          <p:nvPr userDrawn="1">
            <p:custDataLst>
              <p:tags r:id="rId65"/>
            </p:custDataLst>
            <p:extLst>
              <p:ext uri="{D42A27DB-BD31-4B8C-83A1-F6EECF244321}">
                <p14:modId xmlns:p14="http://schemas.microsoft.com/office/powerpoint/2010/main" val="55172109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6" imgW="7772400" imgH="10058400" progId="TCLayout.ActiveDocument.1">
                  <p:embed/>
                </p:oleObj>
              </mc:Choice>
              <mc:Fallback>
                <p:oleObj name="think-cell Slide" r:id="rId66" imgW="7772400" imgH="10058400" progId="TCLayout.ActiveDocument.1">
                  <p:embed/>
                  <p:pic>
                    <p:nvPicPr>
                      <p:cNvPr id="12" name="Object 11" hidden="1">
                        <a:extLst>
                          <a:ext uri="{FF2B5EF4-FFF2-40B4-BE49-F238E27FC236}">
                            <a16:creationId xmlns:a16="http://schemas.microsoft.com/office/drawing/2014/main" id="{93F5106D-54DE-69ED-9D0C-32088A37D2CD}"/>
                          </a:ext>
                        </a:extLst>
                      </p:cNvPr>
                      <p:cNvPicPr/>
                      <p:nvPr/>
                    </p:nvPicPr>
                    <p:blipFill>
                      <a:blip r:embed="rId67"/>
                      <a:stretch>
                        <a:fillRect/>
                      </a:stretch>
                    </p:blipFill>
                    <p:spPr>
                      <a:xfrm>
                        <a:off x="1588" y="1588"/>
                        <a:ext cx="1227" cy="1588"/>
                      </a:xfrm>
                      <a:prstGeom prst="rect">
                        <a:avLst/>
                      </a:prstGeom>
                    </p:spPr>
                  </p:pic>
                </p:oleObj>
              </mc:Fallback>
            </mc:AlternateContent>
          </a:graphicData>
        </a:graphic>
      </p:graphicFrame>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8" name="topplogo" hidden="1"/>
          <p:cNvPicPr>
            <a:picLocks noChangeAspect="1"/>
          </p:cNvPicPr>
          <p:nvPr/>
        </p:nvPicPr>
        <p:blipFill>
          <a:blip r:embed="rId68"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69" cstate="print">
            <a:extLst>
              <a:ext uri="{28A0092B-C50C-407E-A947-70E740481C1C}">
                <a14:useLocalDpi xmlns:a14="http://schemas.microsoft.com/office/drawing/2010/main" val="0"/>
              </a:ext>
              <a:ext uri="{96DAC541-7B7A-43D3-8B79-37D633B846F1}">
                <asvg:svgBlip xmlns:asvg="http://schemas.microsoft.com/office/drawing/2016/SVG/main" r:embed="rId70"/>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230750339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38">
          <p15:clr>
            <a:srgbClr val="F26B43"/>
          </p15:clr>
        </p15:guide>
        <p15:guide id="3" pos="7331">
          <p15:clr>
            <a:srgbClr val="F26B43"/>
          </p15:clr>
        </p15:guide>
        <p15:guide id="5" orient="horz" pos="3748">
          <p15:clr>
            <a:srgbClr val="F26B43"/>
          </p15:clr>
        </p15:guide>
        <p15:guide id="6" orient="horz" pos="1082">
          <p15:clr>
            <a:srgbClr val="F26B43"/>
          </p15:clr>
        </p15:guide>
        <p15:guide id="7" orient="horz" pos="720">
          <p15:clr>
            <a:srgbClr val="F26B43"/>
          </p15:clr>
        </p15:guide>
        <p15:guide id="8" orient="horz" pos="4135">
          <p15:clr>
            <a:srgbClr val="F26B43"/>
          </p15:clr>
        </p15:guide>
        <p15:guide id="9" pos="4951">
          <p15:clr>
            <a:srgbClr val="F26B43"/>
          </p15:clr>
        </p15:guide>
        <p15:guide id="10" pos="4725">
          <p15:clr>
            <a:srgbClr val="F26B43"/>
          </p15:clr>
        </p15:guide>
        <p15:guide id="11" pos="3829">
          <p15:clr>
            <a:srgbClr val="F26B43"/>
          </p15:clr>
        </p15:guide>
        <p15:guide id="12" pos="3740">
          <p15:clr>
            <a:srgbClr val="F26B43"/>
          </p15:clr>
        </p15:guide>
        <p15:guide id="13" pos="391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8" name="topplogo" hidden="1"/>
          <p:cNvPicPr>
            <a:picLocks noChangeAspect="1"/>
          </p:cNvPicPr>
          <p:nvPr/>
        </p:nvPicPr>
        <p:blipFill>
          <a:blip r:embed="rId56"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57" cstate="print">
            <a:extLst>
              <a:ext uri="{28A0092B-C50C-407E-A947-70E740481C1C}">
                <a14:useLocalDpi xmlns:a14="http://schemas.microsoft.com/office/drawing/2010/main" val="0"/>
              </a:ext>
              <a:ext uri="{96DAC541-7B7A-43D3-8B79-37D633B846F1}">
                <asvg:svgBlip xmlns:asvg="http://schemas.microsoft.com/office/drawing/2016/SVG/main" r:embed="rId58"/>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4265093538"/>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 id="2147483824" r:id="rId30"/>
    <p:sldLayoutId id="2147483825" r:id="rId31"/>
    <p:sldLayoutId id="2147483826" r:id="rId32"/>
    <p:sldLayoutId id="2147483827" r:id="rId33"/>
    <p:sldLayoutId id="2147483828" r:id="rId34"/>
    <p:sldLayoutId id="2147483829" r:id="rId35"/>
    <p:sldLayoutId id="2147483830" r:id="rId36"/>
    <p:sldLayoutId id="2147483831" r:id="rId37"/>
    <p:sldLayoutId id="2147483832" r:id="rId38"/>
    <p:sldLayoutId id="2147483833" r:id="rId39"/>
    <p:sldLayoutId id="2147483834" r:id="rId40"/>
    <p:sldLayoutId id="2147483835" r:id="rId41"/>
    <p:sldLayoutId id="2147483836" r:id="rId42"/>
    <p:sldLayoutId id="2147483837" r:id="rId43"/>
    <p:sldLayoutId id="2147483838" r:id="rId44"/>
    <p:sldLayoutId id="2147483839" r:id="rId45"/>
    <p:sldLayoutId id="2147483840" r:id="rId46"/>
    <p:sldLayoutId id="2147483841" r:id="rId47"/>
    <p:sldLayoutId id="2147483842" r:id="rId48"/>
    <p:sldLayoutId id="2147483843" r:id="rId49"/>
    <p:sldLayoutId id="2147483845" r:id="rId50"/>
    <p:sldLayoutId id="2147483846" r:id="rId51"/>
    <p:sldLayoutId id="2147483847" r:id="rId52"/>
    <p:sldLayoutId id="2147483849" r:id="rId53"/>
    <p:sldLayoutId id="2147483914" r:id="rId5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38">
          <p15:clr>
            <a:srgbClr val="F26B43"/>
          </p15:clr>
        </p15:guide>
        <p15:guide id="3" pos="7331">
          <p15:clr>
            <a:srgbClr val="F26B43"/>
          </p15:clr>
        </p15:guide>
        <p15:guide id="5" orient="horz" pos="3748">
          <p15:clr>
            <a:srgbClr val="F26B43"/>
          </p15:clr>
        </p15:guide>
        <p15:guide id="6" orient="horz" pos="1082">
          <p15:clr>
            <a:srgbClr val="F26B43"/>
          </p15:clr>
        </p15:guide>
        <p15:guide id="7" orient="horz" pos="720">
          <p15:clr>
            <a:srgbClr val="F26B43"/>
          </p15:clr>
        </p15:guide>
        <p15:guide id="8" orient="horz" pos="4135">
          <p15:clr>
            <a:srgbClr val="F26B43"/>
          </p15:clr>
        </p15:guide>
        <p15:guide id="9" pos="4951">
          <p15:clr>
            <a:srgbClr val="F26B43"/>
          </p15:clr>
        </p15:guide>
        <p15:guide id="10" pos="4725">
          <p15:clr>
            <a:srgbClr val="F26B43"/>
          </p15:clr>
        </p15:guide>
        <p15:guide id="11" pos="3829">
          <p15:clr>
            <a:srgbClr val="F26B43"/>
          </p15:clr>
        </p15:guide>
        <p15:guide id="12" pos="3740">
          <p15:clr>
            <a:srgbClr val="F26B43"/>
          </p15:clr>
        </p15:guide>
        <p15:guide id="13" pos="391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23.10.2023</a:t>
            </a:fld>
            <a:endParaRPr lang="nb-NO"/>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8" name="topplogo" hidden="1"/>
          <p:cNvPicPr>
            <a:picLocks noChangeAspect="1"/>
          </p:cNvPicPr>
          <p:nvPr/>
        </p:nvPicPr>
        <p:blipFill>
          <a:blip r:embed="rId64"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65" cstate="print">
            <a:extLst>
              <a:ext uri="{28A0092B-C50C-407E-A947-70E740481C1C}">
                <a14:useLocalDpi xmlns:a14="http://schemas.microsoft.com/office/drawing/2010/main" val="0"/>
              </a:ext>
              <a:ext uri="{96DAC541-7B7A-43D3-8B79-37D633B846F1}">
                <asvg:svgBlip xmlns:asvg="http://schemas.microsoft.com/office/drawing/2016/SVG/main" r:embed="rId66"/>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85965001"/>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 id="2147483869" r:id="rId19"/>
    <p:sldLayoutId id="2147483870" r:id="rId20"/>
    <p:sldLayoutId id="2147483871" r:id="rId21"/>
    <p:sldLayoutId id="2147483872" r:id="rId22"/>
    <p:sldLayoutId id="2147483873" r:id="rId23"/>
    <p:sldLayoutId id="2147483874" r:id="rId24"/>
    <p:sldLayoutId id="2147483875" r:id="rId25"/>
    <p:sldLayoutId id="2147483876" r:id="rId26"/>
    <p:sldLayoutId id="2147483877" r:id="rId27"/>
    <p:sldLayoutId id="2147483878" r:id="rId28"/>
    <p:sldLayoutId id="2147483879" r:id="rId29"/>
    <p:sldLayoutId id="2147483880" r:id="rId30"/>
    <p:sldLayoutId id="2147483881" r:id="rId31"/>
    <p:sldLayoutId id="2147483882" r:id="rId32"/>
    <p:sldLayoutId id="2147483883" r:id="rId33"/>
    <p:sldLayoutId id="2147483884" r:id="rId34"/>
    <p:sldLayoutId id="2147483885" r:id="rId35"/>
    <p:sldLayoutId id="2147483886" r:id="rId36"/>
    <p:sldLayoutId id="2147483887" r:id="rId37"/>
    <p:sldLayoutId id="2147483888" r:id="rId38"/>
    <p:sldLayoutId id="2147483889" r:id="rId39"/>
    <p:sldLayoutId id="2147483890" r:id="rId40"/>
    <p:sldLayoutId id="2147483891" r:id="rId41"/>
    <p:sldLayoutId id="2147483892" r:id="rId42"/>
    <p:sldLayoutId id="2147483893" r:id="rId43"/>
    <p:sldLayoutId id="2147483894" r:id="rId44"/>
    <p:sldLayoutId id="2147483895" r:id="rId45"/>
    <p:sldLayoutId id="2147483896" r:id="rId46"/>
    <p:sldLayoutId id="2147483897" r:id="rId47"/>
    <p:sldLayoutId id="2147483898" r:id="rId48"/>
    <p:sldLayoutId id="2147483899" r:id="rId49"/>
    <p:sldLayoutId id="2147483900" r:id="rId50"/>
    <p:sldLayoutId id="2147483901" r:id="rId51"/>
    <p:sldLayoutId id="2147483902" r:id="rId52"/>
    <p:sldLayoutId id="2147483903" r:id="rId53"/>
    <p:sldLayoutId id="2147483904" r:id="rId54"/>
    <p:sldLayoutId id="2147483905" r:id="rId55"/>
    <p:sldLayoutId id="2147483906" r:id="rId56"/>
    <p:sldLayoutId id="2147483907" r:id="rId57"/>
    <p:sldLayoutId id="2147483908" r:id="rId58"/>
    <p:sldLayoutId id="2147483910" r:id="rId59"/>
    <p:sldLayoutId id="2147483911" r:id="rId60"/>
    <p:sldLayoutId id="2147483912" r:id="rId61"/>
    <p:sldLayoutId id="2147483913" r:id="rId6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38">
          <p15:clr>
            <a:srgbClr val="F26B43"/>
          </p15:clr>
        </p15:guide>
        <p15:guide id="3" pos="7331">
          <p15:clr>
            <a:srgbClr val="F26B43"/>
          </p15:clr>
        </p15:guide>
        <p15:guide id="5" orient="horz" pos="3748">
          <p15:clr>
            <a:srgbClr val="F26B43"/>
          </p15:clr>
        </p15:guide>
        <p15:guide id="6" orient="horz" pos="1082">
          <p15:clr>
            <a:srgbClr val="F26B43"/>
          </p15:clr>
        </p15:guide>
        <p15:guide id="7" orient="horz" pos="720">
          <p15:clr>
            <a:srgbClr val="F26B43"/>
          </p15:clr>
        </p15:guide>
        <p15:guide id="8" orient="horz" pos="4135">
          <p15:clr>
            <a:srgbClr val="F26B43"/>
          </p15:clr>
        </p15:guide>
        <p15:guide id="9" pos="4951">
          <p15:clr>
            <a:srgbClr val="F26B43"/>
          </p15:clr>
        </p15:guide>
        <p15:guide id="10" pos="4725">
          <p15:clr>
            <a:srgbClr val="F26B43"/>
          </p15:clr>
        </p15:guide>
        <p15:guide id="11" pos="3829">
          <p15:clr>
            <a:srgbClr val="F26B43"/>
          </p15:clr>
        </p15:guide>
        <p15:guide id="12" pos="3740">
          <p15:clr>
            <a:srgbClr val="F26B43"/>
          </p15:clr>
        </p15:guide>
        <p15:guide id="13" pos="391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B4D4DCA4-D99A-DBC9-307D-C24D4DA0DD09}"/>
              </a:ext>
            </a:extLst>
          </p:cNvPr>
          <p:cNvSpPr>
            <a:spLocks noGrp="1"/>
          </p:cNvSpPr>
          <p:nvPr>
            <p:ph type="ctrTitle"/>
          </p:nvPr>
        </p:nvSpPr>
        <p:spPr>
          <a:xfrm>
            <a:off x="659123" y="2711745"/>
            <a:ext cx="6137603" cy="1660754"/>
          </a:xfrm>
        </p:spPr>
        <p:txBody>
          <a:bodyPr/>
          <a:lstStyle/>
          <a:p>
            <a:r>
              <a:rPr lang="nb-NO" sz="3600">
                <a:latin typeface="Source Sans Pro" panose="020B0503030403020204" pitchFamily="34" charset="0"/>
                <a:ea typeface="Source Sans Pro" panose="020B0503030403020204" pitchFamily="34" charset="0"/>
              </a:rPr>
              <a:t>Kommunikasjonsplan for anskaffelsesstrategi</a:t>
            </a:r>
          </a:p>
        </p:txBody>
      </p:sp>
      <p:graphicFrame>
        <p:nvGraphicFramePr>
          <p:cNvPr id="5" name="Diagram 4" descr="Bildet viser prosesspilen med de fire stegene i anskaffelsesstrategiprosessen. Det første prosess-steget &quot;forankre og planlegge&quot;, er uthevet, for å illustrere at denne veiledningen er ment å brukes i denne fasen.">
            <a:extLst>
              <a:ext uri="{FF2B5EF4-FFF2-40B4-BE49-F238E27FC236}">
                <a16:creationId xmlns:a16="http://schemas.microsoft.com/office/drawing/2014/main" id="{28B60DCB-9903-6A70-029D-45A0366611A9}"/>
              </a:ext>
            </a:extLst>
          </p:cNvPr>
          <p:cNvGraphicFramePr/>
          <p:nvPr>
            <p:extLst>
              <p:ext uri="{D42A27DB-BD31-4B8C-83A1-F6EECF244321}">
                <p14:modId xmlns:p14="http://schemas.microsoft.com/office/powerpoint/2010/main" val="1008479706"/>
              </p:ext>
            </p:extLst>
          </p:nvPr>
        </p:nvGraphicFramePr>
        <p:xfrm>
          <a:off x="551992" y="-638687"/>
          <a:ext cx="8128000" cy="3791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tel 3">
            <a:extLst>
              <a:ext uri="{FF2B5EF4-FFF2-40B4-BE49-F238E27FC236}">
                <a16:creationId xmlns:a16="http://schemas.microsoft.com/office/drawing/2014/main" id="{180B7775-D3CE-184B-520E-279D2355F173}"/>
              </a:ext>
            </a:extLst>
          </p:cNvPr>
          <p:cNvSpPr txBox="1">
            <a:spLocks/>
          </p:cNvSpPr>
          <p:nvPr/>
        </p:nvSpPr>
        <p:spPr>
          <a:xfrm>
            <a:off x="551992" y="-80194"/>
            <a:ext cx="6137603" cy="110136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4400" b="1" kern="1200" cap="all" baseline="0">
                <a:solidFill>
                  <a:schemeClr val="bg1"/>
                </a:solidFill>
                <a:latin typeface="+mj-lt"/>
                <a:ea typeface="+mj-ea"/>
                <a:cs typeface="+mj-cs"/>
              </a:defRPr>
            </a:lvl1pPr>
          </a:lstStyle>
          <a:p>
            <a:r>
              <a:rPr lang="nb-NO" sz="1400" b="0" cap="none">
                <a:latin typeface="Source Sans Pro" panose="020B0503030403020204" pitchFamily="34" charset="0"/>
                <a:ea typeface="Source Sans Pro" panose="020B0503030403020204" pitchFamily="34" charset="0"/>
              </a:rPr>
              <a:t>Veiledning til </a:t>
            </a:r>
            <a:r>
              <a:rPr lang="nb-NO" sz="1400" b="0" cap="none" err="1">
                <a:latin typeface="Source Sans Pro" panose="020B0503030403020204" pitchFamily="34" charset="0"/>
                <a:ea typeface="Source Sans Pro" panose="020B0503030403020204" pitchFamily="34" charset="0"/>
              </a:rPr>
              <a:t>ankaffelsesstrategiprosessen</a:t>
            </a:r>
            <a:endParaRPr lang="nb-NO" sz="1400" b="0" cap="none">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38073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A7A33E-80F9-B583-3B22-0E559F200F41}"/>
              </a:ext>
            </a:extLst>
          </p:cNvPr>
          <p:cNvSpPr>
            <a:spLocks/>
          </p:cNvSpPr>
          <p:nvPr/>
        </p:nvSpPr>
        <p:spPr>
          <a:xfrm>
            <a:off x="536575" y="441325"/>
            <a:ext cx="11101388" cy="7016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2800" b="1" i="0" u="none" strike="noStrike" kern="1200" cap="none" spc="0" normalizeH="0" baseline="0" noProof="0">
                <a:ln>
                  <a:noFill/>
                </a:ln>
                <a:solidFill>
                  <a:schemeClr val="tx1"/>
                </a:solidFill>
                <a:effectLst/>
                <a:uLnTx/>
                <a:uFillTx/>
                <a:latin typeface="Source Serif Pro" panose="02040603050405020204" pitchFamily="18" charset="0"/>
                <a:ea typeface="Source Serif Pro" panose="02040603050405020204" pitchFamily="18" charset="0"/>
                <a:cs typeface="+mj-cs"/>
              </a:rPr>
              <a:t>Kommunikasjonsplan</a:t>
            </a:r>
          </a:p>
        </p:txBody>
      </p:sp>
      <p:sp>
        <p:nvSpPr>
          <p:cNvPr id="3" name="Plassholder for innhold 2">
            <a:extLst>
              <a:ext uri="{FF2B5EF4-FFF2-40B4-BE49-F238E27FC236}">
                <a16:creationId xmlns:a16="http://schemas.microsoft.com/office/drawing/2014/main" id="{7BBD657C-EE2A-3624-7490-46968D1BA277}"/>
              </a:ext>
            </a:extLst>
          </p:cNvPr>
          <p:cNvSpPr>
            <a:spLocks noGrp="1"/>
          </p:cNvSpPr>
          <p:nvPr>
            <p:ph type="title" idx="4294967295"/>
          </p:nvPr>
        </p:nvSpPr>
        <p:spPr>
          <a:xfrm>
            <a:off x="536575" y="1717675"/>
            <a:ext cx="11101388" cy="42322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R="0" lvl="0" algn="l" defTabSz="914400" rtl="0" eaLnBrk="1" fontAlgn="auto" latinLnBrk="0" hangingPunct="1">
              <a:lnSpc>
                <a:spcPct val="100000"/>
              </a:lnSpc>
              <a:spcBef>
                <a:spcPts val="600"/>
              </a:spcBef>
              <a:spcAft>
                <a:spcPts val="0"/>
              </a:spcAft>
              <a:buClr>
                <a:schemeClr val="accent1"/>
              </a:buClr>
              <a:buSzTx/>
              <a:tabLst/>
              <a:defRPr/>
            </a:pPr>
            <a:r>
              <a:rPr kumimoji="0" lang="nb-NO" sz="20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I arbeidet med å lage og følge opp anskaffelsesstrategien, er det mange interessenter du skal kommunisere med. </a:t>
            </a:r>
            <a:r>
              <a:rPr lang="nb-NO" sz="2000" b="0" dirty="0">
                <a:latin typeface="Source Sans Pro" panose="020B0503030403020204" pitchFamily="34" charset="0"/>
                <a:ea typeface="Calibri" panose="020F0502020204030204" pitchFamily="34" charset="0"/>
                <a:cs typeface="Times New Roman" panose="02020603050405020304" pitchFamily="18" charset="0"/>
              </a:rPr>
              <a:t>Gjennom en enkel </a:t>
            </a:r>
            <a:r>
              <a:rPr kumimoji="0" lang="nb-NO" sz="20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kommunikasjonsplan kan du lage en oversikt over kommunikasjonsmål, budskap og kanaler for de ulike målgruppene dine. At du har riktig kommunikasjon </a:t>
            </a:r>
            <a:r>
              <a:rPr lang="nb-NO" sz="2000" b="0" dirty="0">
                <a:latin typeface="Source Sans Pro" panose="020B0503030403020204" pitchFamily="34" charset="0"/>
                <a:ea typeface="Calibri" panose="020F0502020204030204" pitchFamily="34" charset="0"/>
                <a:cs typeface="Times New Roman" panose="02020603050405020304" pitchFamily="18" charset="0"/>
              </a:rPr>
              <a:t>til de ulike målgruppene målgruppe, er viktig for å si</a:t>
            </a:r>
            <a:r>
              <a:rPr kumimoji="0" lang="nb-NO" sz="20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kre måloppnåelse. Du kan bruke en interessentanalyse for å finne ut hvilke målgrupper du bør prioritere. </a:t>
            </a:r>
          </a:p>
          <a:p>
            <a:pPr marR="0" lvl="0" algn="l" defTabSz="914400" rtl="0" eaLnBrk="1" fontAlgn="auto" latinLnBrk="0" hangingPunct="1">
              <a:lnSpc>
                <a:spcPct val="100000"/>
              </a:lnSpc>
              <a:spcBef>
                <a:spcPts val="600"/>
              </a:spcBef>
              <a:spcAft>
                <a:spcPts val="0"/>
              </a:spcAft>
              <a:buClr>
                <a:schemeClr val="accent1"/>
              </a:buClr>
              <a:buSzTx/>
              <a:tabLst/>
              <a:defRPr/>
            </a:pPr>
            <a:br>
              <a:rPr kumimoji="0" lang="nb-NO" sz="20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br>
            <a:r>
              <a:rPr kumimoji="0" lang="nb-NO" sz="20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Kommunikasjonen må tilpasses hva du ønsker å oppnå for de ulike målgruppene. Det kan f.eks. være at:</a:t>
            </a:r>
          </a:p>
          <a:p>
            <a:pPr marL="648000" marR="0" lvl="2" indent="-216000" algn="l" defTabSz="914400" rtl="0" eaLnBrk="1" fontAlgn="auto" latinLnBrk="0" hangingPunct="1">
              <a:lnSpc>
                <a:spcPct val="100000"/>
              </a:lnSpc>
              <a:spcBef>
                <a:spcPts val="400"/>
              </a:spcBef>
              <a:spcAft>
                <a:spcPts val="0"/>
              </a:spcAft>
              <a:buClr>
                <a:schemeClr val="accent1"/>
              </a:buClr>
              <a:buSzTx/>
              <a:buFont typeface="Arial" panose="020B0604020202020204" pitchFamily="34" charset="0"/>
              <a:buChar char="•"/>
              <a:tabLst/>
              <a:defRPr/>
            </a:pPr>
            <a:r>
              <a:rPr lang="nb-NO" kern="12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i</a:t>
            </a:r>
            <a:r>
              <a:rPr kumimoji="0" lang="nb-NO" sz="1800" b="0" i="0" u="none" strike="noStrike" kern="1200" cap="none" spc="0" normalizeH="0" baseline="0" noProof="0" dirty="0" err="1">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nteressenten</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 skal bli </a:t>
            </a:r>
            <a:r>
              <a:rPr kumimoji="0" lang="nb-NO" sz="1800" b="1"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kjent</a:t>
            </a:r>
            <a:r>
              <a:rPr kumimoji="0" lang="nb-NO" sz="1800" b="0" i="1"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 </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med anskaffelsesprosessene i virksomheten, og hva en strategi skal bidra til </a:t>
            </a:r>
          </a:p>
          <a:p>
            <a:pPr marL="648000" marR="0" lvl="2" indent="-216000" algn="l" defTabSz="914400" rtl="0" eaLnBrk="1" fontAlgn="auto" latinLnBrk="0" hangingPunct="1">
              <a:lnSpc>
                <a:spcPct val="100000"/>
              </a:lnSpc>
              <a:spcBef>
                <a:spcPts val="400"/>
              </a:spcBef>
              <a:spcAft>
                <a:spcPts val="0"/>
              </a:spcAft>
              <a:buClr>
                <a:schemeClr val="accent1"/>
              </a:buClr>
              <a:buSzTx/>
              <a:buFont typeface="Arial" panose="020B0604020202020204" pitchFamily="34" charset="0"/>
              <a:buChar char="•"/>
              <a:tabLst/>
              <a:defRPr/>
            </a:pPr>
            <a:r>
              <a:rPr lang="nb-NO" kern="12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i</a:t>
            </a:r>
            <a:r>
              <a:rPr kumimoji="0" lang="nb-NO" sz="1800" b="0" i="0" u="none" strike="noStrike" kern="1200" cap="none" spc="0" normalizeH="0" baseline="0" noProof="0" dirty="0" err="1">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nteressenten</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 skal få </a:t>
            </a:r>
            <a:r>
              <a:rPr kumimoji="0" lang="nb-NO" sz="1800" b="1"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økt kunnskap </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om anskaffelser, roller, prosesser e.l.</a:t>
            </a:r>
          </a:p>
          <a:p>
            <a:pPr marL="648000" marR="0" lvl="2" indent="-216000" algn="l" defTabSz="914400" rtl="0" eaLnBrk="1" fontAlgn="auto" latinLnBrk="0" hangingPunct="1">
              <a:lnSpc>
                <a:spcPct val="100000"/>
              </a:lnSpc>
              <a:spcBef>
                <a:spcPts val="400"/>
              </a:spcBef>
              <a:spcAft>
                <a:spcPts val="0"/>
              </a:spcAft>
              <a:buClr>
                <a:schemeClr val="accent1"/>
              </a:buClr>
              <a:buSzTx/>
              <a:buFont typeface="Arial" panose="020B0604020202020204" pitchFamily="34" charset="0"/>
              <a:buChar char="•"/>
              <a:tabLst/>
              <a:defRPr/>
            </a:pPr>
            <a:r>
              <a:rPr lang="nb-NO" kern="12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i</a:t>
            </a:r>
            <a:r>
              <a:rPr kumimoji="0" lang="nb-NO" sz="1800" b="0" i="0" u="none" strike="noStrike" kern="1200" cap="none" spc="0" normalizeH="0" baseline="0" noProof="0" dirty="0" err="1">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nteressenten</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 skal </a:t>
            </a:r>
            <a:r>
              <a:rPr kumimoji="0" lang="nb-NO" sz="1800" b="1"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endre atferd</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 f.eks. sette av mer tid til avtaleoppfølging </a:t>
            </a:r>
          </a:p>
          <a:p>
            <a:pPr marL="648000" marR="0" lvl="2" indent="-216000" algn="l" defTabSz="914400" rtl="0" eaLnBrk="1" fontAlgn="auto" latinLnBrk="0" hangingPunct="1">
              <a:lnSpc>
                <a:spcPct val="100000"/>
              </a:lnSpc>
              <a:spcBef>
                <a:spcPts val="400"/>
              </a:spcBef>
              <a:spcAft>
                <a:spcPts val="0"/>
              </a:spcAft>
              <a:buClr>
                <a:schemeClr val="accent1"/>
              </a:buClr>
              <a:buSzTx/>
              <a:buFont typeface="Arial" panose="020B0604020202020204" pitchFamily="34" charset="0"/>
              <a:buChar char="•"/>
              <a:tabLst/>
              <a:defRPr/>
            </a:pPr>
            <a:r>
              <a:rPr lang="nb-NO" kern="12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i</a:t>
            </a:r>
            <a:r>
              <a:rPr kumimoji="0" lang="nb-NO" sz="1800" b="0" i="0" u="none" strike="noStrike" kern="1200" cap="none" spc="0" normalizeH="0" baseline="0" noProof="0" dirty="0" err="1">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nteressenten</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 skal </a:t>
            </a:r>
            <a:r>
              <a:rPr kumimoji="0" lang="nb-NO" sz="1800" b="1"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endre holdning</a:t>
            </a:r>
            <a:r>
              <a:rPr kumimoji="0" lang="nb-NO" sz="1800" b="0" i="0" u="none" strike="noStrike" kern="1200" cap="none" spc="0" normalizeH="0" baseline="0" noProof="0" dirty="0">
                <a:ln>
                  <a:noFill/>
                </a:ln>
                <a:solidFill>
                  <a:schemeClr val="tx1"/>
                </a:solidFill>
                <a:effectLst/>
                <a:uLnTx/>
                <a:uFillTx/>
                <a:latin typeface="Source Sans Pro" panose="020B0503030403020204" pitchFamily="34" charset="0"/>
                <a:ea typeface="Calibri" panose="020F0502020204030204" pitchFamily="34" charset="0"/>
                <a:cs typeface="Times New Roman" panose="02020603050405020304" pitchFamily="18" charset="0"/>
              </a:rPr>
              <a:t>, f.eks. se verdien av avtalelojalitet</a:t>
            </a:r>
          </a:p>
        </p:txBody>
      </p:sp>
    </p:spTree>
    <p:extLst>
      <p:ext uri="{BB962C8B-B14F-4D97-AF65-F5344CB8AC3E}">
        <p14:creationId xmlns:p14="http://schemas.microsoft.com/office/powerpoint/2010/main" val="339991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530E2BA-D5B7-AF4E-1F02-4FB852DDC78B}"/>
              </a:ext>
            </a:extLst>
          </p:cNvPr>
          <p:cNvSpPr>
            <a:spLocks noGrp="1"/>
          </p:cNvSpPr>
          <p:nvPr>
            <p:ph type="title"/>
          </p:nvPr>
        </p:nvSpPr>
        <p:spPr/>
        <p:txBody>
          <a:bodyPr/>
          <a:lstStyle/>
          <a:p>
            <a:r>
              <a:rPr lang="nb-NO" sz="2800">
                <a:latin typeface="Source Serif Pro" panose="02040603050405020204" pitchFamily="18" charset="0"/>
                <a:ea typeface="Source Serif Pro" panose="02040603050405020204" pitchFamily="18" charset="0"/>
              </a:rPr>
              <a:t>Mal for kommunikasjonsplan</a:t>
            </a:r>
          </a:p>
        </p:txBody>
      </p:sp>
      <p:graphicFrame>
        <p:nvGraphicFramePr>
          <p:cNvPr id="4" name="Tabell 4" descr="Mal for kommunikasjonsplan i tabellform">
            <a:extLst>
              <a:ext uri="{FF2B5EF4-FFF2-40B4-BE49-F238E27FC236}">
                <a16:creationId xmlns:a16="http://schemas.microsoft.com/office/drawing/2014/main" id="{29662061-C940-DC39-3B66-8151BA3EE603}"/>
              </a:ext>
            </a:extLst>
          </p:cNvPr>
          <p:cNvGraphicFramePr>
            <a:graphicFrameLocks noGrp="1"/>
          </p:cNvGraphicFramePr>
          <p:nvPr>
            <p:extLst>
              <p:ext uri="{D42A27DB-BD31-4B8C-83A1-F6EECF244321}">
                <p14:modId xmlns:p14="http://schemas.microsoft.com/office/powerpoint/2010/main" val="1882012262"/>
              </p:ext>
            </p:extLst>
          </p:nvPr>
        </p:nvGraphicFramePr>
        <p:xfrm>
          <a:off x="149469" y="926432"/>
          <a:ext cx="11761792" cy="5838614"/>
        </p:xfrm>
        <a:graphic>
          <a:graphicData uri="http://schemas.openxmlformats.org/drawingml/2006/table">
            <a:tbl>
              <a:tblPr firstRow="1" bandRow="1">
                <a:tableStyleId>{7DF18680-E054-41AD-8BC1-D1AEF772440D}</a:tableStyleId>
              </a:tblPr>
              <a:tblGrid>
                <a:gridCol w="1875934">
                  <a:extLst>
                    <a:ext uri="{9D8B030D-6E8A-4147-A177-3AD203B41FA5}">
                      <a16:colId xmlns:a16="http://schemas.microsoft.com/office/drawing/2014/main" val="1781042586"/>
                    </a:ext>
                  </a:extLst>
                </a:gridCol>
                <a:gridCol w="2726950">
                  <a:extLst>
                    <a:ext uri="{9D8B030D-6E8A-4147-A177-3AD203B41FA5}">
                      <a16:colId xmlns:a16="http://schemas.microsoft.com/office/drawing/2014/main" val="4146221220"/>
                    </a:ext>
                  </a:extLst>
                </a:gridCol>
                <a:gridCol w="1648447">
                  <a:extLst>
                    <a:ext uri="{9D8B030D-6E8A-4147-A177-3AD203B41FA5}">
                      <a16:colId xmlns:a16="http://schemas.microsoft.com/office/drawing/2014/main" val="397834091"/>
                    </a:ext>
                  </a:extLst>
                </a:gridCol>
                <a:gridCol w="2083324">
                  <a:extLst>
                    <a:ext uri="{9D8B030D-6E8A-4147-A177-3AD203B41FA5}">
                      <a16:colId xmlns:a16="http://schemas.microsoft.com/office/drawing/2014/main" val="3736514426"/>
                    </a:ext>
                  </a:extLst>
                </a:gridCol>
                <a:gridCol w="1637410">
                  <a:extLst>
                    <a:ext uri="{9D8B030D-6E8A-4147-A177-3AD203B41FA5}">
                      <a16:colId xmlns:a16="http://schemas.microsoft.com/office/drawing/2014/main" val="2276746507"/>
                    </a:ext>
                  </a:extLst>
                </a:gridCol>
                <a:gridCol w="1789727">
                  <a:extLst>
                    <a:ext uri="{9D8B030D-6E8A-4147-A177-3AD203B41FA5}">
                      <a16:colId xmlns:a16="http://schemas.microsoft.com/office/drawing/2014/main" val="1176861420"/>
                    </a:ext>
                  </a:extLst>
                </a:gridCol>
              </a:tblGrid>
              <a:tr h="880524">
                <a:tc>
                  <a:txBody>
                    <a:bodyPr/>
                    <a:lstStyle/>
                    <a:p>
                      <a:r>
                        <a:rPr lang="nb-NO" sz="1200" b="0" kern="1200">
                          <a:solidFill>
                            <a:schemeClr val="bg1"/>
                          </a:solidFill>
                          <a:latin typeface="Source Sans Pro"/>
                          <a:ea typeface="Source Sans Pro"/>
                          <a:cs typeface="+mn-cs"/>
                        </a:rPr>
                        <a:t>Målgruppe (interessenter)</a:t>
                      </a:r>
                    </a:p>
                  </a:txBody>
                  <a:tcPr/>
                </a:tc>
                <a:tc>
                  <a:txBody>
                    <a:bodyPr/>
                    <a:lstStyle/>
                    <a:p>
                      <a:r>
                        <a:rPr lang="nb-NO" sz="1200" b="0" kern="1200">
                          <a:solidFill>
                            <a:schemeClr val="bg1"/>
                          </a:solidFill>
                          <a:latin typeface="Source Sans Pro"/>
                          <a:ea typeface="Source Sans Pro"/>
                          <a:cs typeface="+mn-cs"/>
                        </a:rPr>
                        <a:t>Hva skal vi oppnå?</a:t>
                      </a:r>
                    </a:p>
                    <a:p>
                      <a:r>
                        <a:rPr lang="nb-NO" sz="1200" b="0" kern="1200">
                          <a:solidFill>
                            <a:schemeClr val="bg1"/>
                          </a:solidFill>
                          <a:latin typeface="Source Sans Pro"/>
                          <a:ea typeface="Source Sans Pro"/>
                          <a:cs typeface="+mn-cs"/>
                        </a:rPr>
                        <a:t>(Kommunikasjonsmål: kjennskap, kunnskap, atferd og eller holdningsendring)</a:t>
                      </a:r>
                    </a:p>
                  </a:txBody>
                  <a:tcPr/>
                </a:tc>
                <a:tc>
                  <a:txBody>
                    <a:bodyPr/>
                    <a:lstStyle/>
                    <a:p>
                      <a:r>
                        <a:rPr lang="nb-NO" sz="1200" b="0" kern="1200">
                          <a:solidFill>
                            <a:schemeClr val="bg1"/>
                          </a:solidFill>
                          <a:latin typeface="Source Sans Pro"/>
                          <a:ea typeface="Source Sans Pro"/>
                          <a:cs typeface="+mn-cs"/>
                        </a:rPr>
                        <a:t>Hovedbudskap</a:t>
                      </a:r>
                    </a:p>
                  </a:txBody>
                  <a:tcPr/>
                </a:tc>
                <a:tc>
                  <a:txBody>
                    <a:bodyPr/>
                    <a:lstStyle/>
                    <a:p>
                      <a:r>
                        <a:rPr lang="nb-NO" sz="1200" b="0" kern="1200">
                          <a:solidFill>
                            <a:schemeClr val="bg1"/>
                          </a:solidFill>
                          <a:latin typeface="Source Sans Pro"/>
                          <a:ea typeface="Source Sans Pro"/>
                          <a:cs typeface="+mn-cs"/>
                        </a:rPr>
                        <a:t>Tiltak:</a:t>
                      </a:r>
                    </a:p>
                    <a:p>
                      <a:r>
                        <a:rPr lang="nb-NO" sz="1200" b="0" kern="1200">
                          <a:solidFill>
                            <a:schemeClr val="bg1"/>
                          </a:solidFill>
                          <a:latin typeface="Source Sans Pro"/>
                          <a:ea typeface="Source Sans Pro"/>
                          <a:cs typeface="+mn-cs"/>
                        </a:rPr>
                        <a:t>Kanaler og aktiviteter</a:t>
                      </a:r>
                    </a:p>
                  </a:txBody>
                  <a:tcPr/>
                </a:tc>
                <a:tc>
                  <a:txBody>
                    <a:bodyPr/>
                    <a:lstStyle/>
                    <a:p>
                      <a:r>
                        <a:rPr lang="nb-NO" sz="1200" b="0" kern="1200">
                          <a:solidFill>
                            <a:schemeClr val="bg1"/>
                          </a:solidFill>
                          <a:latin typeface="Source Sans Pro"/>
                          <a:ea typeface="Source Sans Pro"/>
                          <a:cs typeface="+mn-cs"/>
                        </a:rPr>
                        <a:t>Frekvens eller frist</a:t>
                      </a:r>
                    </a:p>
                  </a:txBody>
                  <a:tcPr/>
                </a:tc>
                <a:tc>
                  <a:txBody>
                    <a:bodyPr/>
                    <a:lstStyle/>
                    <a:p>
                      <a:r>
                        <a:rPr lang="nb-NO" sz="1200" b="0" kern="1200">
                          <a:solidFill>
                            <a:schemeClr val="bg1"/>
                          </a:solidFill>
                          <a:latin typeface="Source Sans Pro"/>
                          <a:ea typeface="Source Sans Pro"/>
                          <a:cs typeface="+mn-cs"/>
                        </a:rPr>
                        <a:t>Ansvar</a:t>
                      </a:r>
                    </a:p>
                  </a:txBody>
                  <a:tcPr/>
                </a:tc>
                <a:extLst>
                  <a:ext uri="{0D108BD9-81ED-4DB2-BD59-A6C34878D82A}">
                    <a16:rowId xmlns:a16="http://schemas.microsoft.com/office/drawing/2014/main" val="3594338388"/>
                  </a:ext>
                </a:extLst>
              </a:tr>
              <a:tr h="941050">
                <a:tc>
                  <a:txBody>
                    <a:bodyPr/>
                    <a:lstStyle/>
                    <a:p>
                      <a:pPr marL="0" algn="l" defTabSz="914400" rtl="0" eaLnBrk="1" fontAlgn="base" latinLnBrk="0" hangingPunct="1"/>
                      <a:r>
                        <a:rPr lang="nb-NO" sz="1100" b="0" i="1" kern="1200">
                          <a:solidFill>
                            <a:srgbClr val="000000"/>
                          </a:solidFill>
                          <a:effectLst/>
                          <a:latin typeface="Source Sans Pro" panose="020B0503030403020204" pitchFamily="34" charset="0"/>
                          <a:ea typeface="+mn-ea"/>
                          <a:cs typeface="+mn-cs"/>
                        </a:rPr>
                        <a:t>Alle ansatte​</a:t>
                      </a:r>
                    </a:p>
                  </a:txBody>
                  <a:tcPr/>
                </a:tc>
                <a:tc>
                  <a:txBody>
                    <a:bodyPr/>
                    <a:lstStyle/>
                    <a:p>
                      <a:pPr algn="l" rtl="0" fontAlgn="base"/>
                      <a:r>
                        <a:rPr lang="nb-NO" sz="1100" b="0" i="1" dirty="0">
                          <a:solidFill>
                            <a:srgbClr val="000000"/>
                          </a:solidFill>
                          <a:effectLst/>
                          <a:latin typeface="Source Sans Pro" panose="020B0503030403020204" pitchFamily="34" charset="0"/>
                        </a:rPr>
                        <a:t>Kjennskap: vite hvordan kommunens ans-</a:t>
                      </a:r>
                      <a:r>
                        <a:rPr lang="nb-NO" sz="1100" b="0" i="1" dirty="0" err="1">
                          <a:solidFill>
                            <a:srgbClr val="000000"/>
                          </a:solidFill>
                          <a:effectLst/>
                          <a:latin typeface="Source Sans Pro" panose="020B0503030403020204" pitchFamily="34" charset="0"/>
                        </a:rPr>
                        <a:t>kaffelser</a:t>
                      </a:r>
                      <a:r>
                        <a:rPr lang="nb-NO" sz="1100" b="0" i="1" dirty="0">
                          <a:solidFill>
                            <a:srgbClr val="000000"/>
                          </a:solidFill>
                          <a:effectLst/>
                          <a:latin typeface="Source Sans Pro" panose="020B0503030403020204" pitchFamily="34" charset="0"/>
                        </a:rPr>
                        <a:t> bidrar til å nå kommunens overordnede mål</a:t>
                      </a:r>
                      <a:r>
                        <a:rPr lang="nb-NO" sz="1100" b="0" i="0" dirty="0">
                          <a:solidFill>
                            <a:srgbClr val="000000"/>
                          </a:solidFill>
                          <a:effectLst/>
                          <a:latin typeface="Source Sans Pro" panose="020B0503030403020204" pitchFamily="34" charset="0"/>
                        </a:rPr>
                        <a:t>​</a:t>
                      </a:r>
                      <a:endParaRPr lang="nb-NO" b="0" i="0" dirty="0">
                        <a:solidFill>
                          <a:srgbClr val="000000"/>
                        </a:solidFill>
                        <a:effectLst/>
                      </a:endParaRPr>
                    </a:p>
                    <a:p>
                      <a:pPr algn="l" rtl="0" fontAlgn="base"/>
                      <a:r>
                        <a:rPr lang="nb-NO" sz="1100" b="0" i="1" dirty="0">
                          <a:solidFill>
                            <a:srgbClr val="000000"/>
                          </a:solidFill>
                          <a:effectLst/>
                          <a:latin typeface="Source Sans Pro" panose="020B0503030403020204" pitchFamily="34" charset="0"/>
                        </a:rPr>
                        <a:t>Adferd: forholde seg aktivt til valgene i strategien</a:t>
                      </a:r>
                      <a:r>
                        <a:rPr lang="nb-NO" sz="1100" b="0" i="0" dirty="0">
                          <a:solidFill>
                            <a:srgbClr val="000000"/>
                          </a:solidFill>
                          <a:effectLst/>
                          <a:latin typeface="Source Sans Pro" panose="020B0503030403020204" pitchFamily="34" charset="0"/>
                        </a:rPr>
                        <a:t>​</a:t>
                      </a:r>
                      <a:endParaRPr lang="nb-NO" b="0" i="0" dirty="0">
                        <a:solidFill>
                          <a:srgbClr val="000000"/>
                        </a:solidFill>
                        <a:effectLst/>
                      </a:endParaRPr>
                    </a:p>
                  </a:txBody>
                  <a:tcPr/>
                </a:tc>
                <a:tc>
                  <a:txBody>
                    <a:bodyPr/>
                    <a:lstStyle/>
                    <a:p>
                      <a:pPr algn="l" rtl="0" fontAlgn="base"/>
                      <a:r>
                        <a:rPr lang="nb-NO" sz="1100" b="0" i="1" dirty="0">
                          <a:solidFill>
                            <a:srgbClr val="000000"/>
                          </a:solidFill>
                          <a:effectLst/>
                          <a:latin typeface="Source Sans Pro" panose="020B0503030403020204" pitchFamily="34" charset="0"/>
                        </a:rPr>
                        <a:t>Kommunens anskaffelser brukes aktivt for å nå kommunens  overordnede mål. </a:t>
                      </a:r>
                      <a:r>
                        <a:rPr lang="nb-NO" sz="1100" b="0" i="0" dirty="0">
                          <a:solidFill>
                            <a:srgbClr val="000000"/>
                          </a:solidFill>
                          <a:effectLst/>
                          <a:latin typeface="Source Sans Pro" panose="020B0503030403020204" pitchFamily="34" charset="0"/>
                        </a:rPr>
                        <a:t>​</a:t>
                      </a:r>
                      <a:endParaRPr lang="nb-NO" b="0" i="0" dirty="0">
                        <a:solidFill>
                          <a:srgbClr val="000000"/>
                        </a:solidFill>
                        <a:effectLst/>
                      </a:endParaRPr>
                    </a:p>
                  </a:txBody>
                  <a:tcPr/>
                </a:tc>
                <a:tc>
                  <a:txBody>
                    <a:bodyPr/>
                    <a:lstStyle/>
                    <a:p>
                      <a:pPr algn="l" rtl="0" fontAlgn="base"/>
                      <a:r>
                        <a:rPr lang="nb-NO" sz="1100" b="0" i="1" dirty="0">
                          <a:solidFill>
                            <a:srgbClr val="000000"/>
                          </a:solidFill>
                          <a:effectLst/>
                          <a:latin typeface="Source Sans Pro" panose="020B0503030403020204" pitchFamily="34" charset="0"/>
                        </a:rPr>
                        <a:t>Intranett, allmøte, avdelings-møter</a:t>
                      </a:r>
                      <a:r>
                        <a:rPr lang="nb-NO" sz="1100" b="0" i="0" dirty="0">
                          <a:solidFill>
                            <a:srgbClr val="000000"/>
                          </a:solidFill>
                          <a:effectLst/>
                          <a:latin typeface="Source Sans Pro" panose="020B0503030403020204" pitchFamily="34" charset="0"/>
                        </a:rPr>
                        <a:t>​</a:t>
                      </a:r>
                      <a:endParaRPr lang="nb-NO" b="0" i="0" dirty="0">
                        <a:solidFill>
                          <a:srgbClr val="000000"/>
                        </a:solidFill>
                        <a:effectLst/>
                      </a:endParaRPr>
                    </a:p>
                  </a:txBody>
                  <a:tcPr/>
                </a:tc>
                <a:tc>
                  <a:txBody>
                    <a:bodyPr/>
                    <a:lstStyle/>
                    <a:p>
                      <a:pPr algn="l" rtl="0" fontAlgn="base"/>
                      <a:r>
                        <a:rPr lang="nb-NO" sz="1100" b="0" i="1">
                          <a:solidFill>
                            <a:srgbClr val="000000"/>
                          </a:solidFill>
                          <a:effectLst/>
                          <a:latin typeface="Source Sans Pro" panose="020B0503030403020204" pitchFamily="34" charset="0"/>
                        </a:rPr>
                        <a:t>Lansering, ved revisjon, årlig</a:t>
                      </a:r>
                      <a:r>
                        <a:rPr lang="nb-NO" sz="1100" b="0" i="0">
                          <a:solidFill>
                            <a:srgbClr val="000000"/>
                          </a:solidFill>
                          <a:effectLst/>
                          <a:latin typeface="Source Sans Pro" panose="020B0503030403020204" pitchFamily="34" charset="0"/>
                        </a:rPr>
                        <a:t>​</a:t>
                      </a:r>
                      <a:endParaRPr lang="nb-NO" b="0" i="0">
                        <a:solidFill>
                          <a:srgbClr val="000000"/>
                        </a:solidFill>
                        <a:effectLst/>
                      </a:endParaRPr>
                    </a:p>
                  </a:txBody>
                  <a:tcPr/>
                </a:tc>
                <a:tc>
                  <a:txBody>
                    <a:bodyPr/>
                    <a:lstStyle/>
                    <a:p>
                      <a:pPr algn="l" rtl="0" fontAlgn="base"/>
                      <a:r>
                        <a:rPr lang="nb-NO" sz="1100" b="0" i="1" kern="1200">
                          <a:solidFill>
                            <a:srgbClr val="000000"/>
                          </a:solidFill>
                          <a:effectLst/>
                          <a:latin typeface="Source Sans Pro" panose="020B0503030403020204" pitchFamily="34" charset="0"/>
                          <a:ea typeface="+mn-ea"/>
                          <a:cs typeface="+mn-cs"/>
                        </a:rPr>
                        <a:t>Virksomhetsleder/toppleder​</a:t>
                      </a:r>
                    </a:p>
                  </a:txBody>
                  <a:tcPr/>
                </a:tc>
                <a:extLst>
                  <a:ext uri="{0D108BD9-81ED-4DB2-BD59-A6C34878D82A}">
                    <a16:rowId xmlns:a16="http://schemas.microsoft.com/office/drawing/2014/main" val="4279952144"/>
                  </a:ext>
                </a:extLst>
              </a:tr>
              <a:tr h="936110">
                <a:tc>
                  <a:txBody>
                    <a:bodyPr/>
                    <a:lstStyle/>
                    <a:p>
                      <a:pPr marL="0" algn="l" defTabSz="914400" rtl="0" eaLnBrk="1" fontAlgn="base" latinLnBrk="0" hangingPunct="1"/>
                      <a:r>
                        <a:rPr lang="nb-NO" sz="1100" b="0" i="1" kern="1200">
                          <a:solidFill>
                            <a:srgbClr val="000000"/>
                          </a:solidFill>
                          <a:effectLst/>
                          <a:latin typeface="Source Sans Pro" panose="020B0503030403020204" pitchFamily="34" charset="0"/>
                          <a:ea typeface="+mn-ea"/>
                          <a:cs typeface="+mn-cs"/>
                        </a:rPr>
                        <a:t>Kommunens ​</a:t>
                      </a:r>
                    </a:p>
                    <a:p>
                      <a:pPr marL="0" algn="l" defTabSz="914400" rtl="0" eaLnBrk="1" fontAlgn="base" latinLnBrk="0" hangingPunct="1"/>
                      <a:r>
                        <a:rPr lang="nb-NO" sz="1100" b="0" i="1" kern="1200">
                          <a:solidFill>
                            <a:srgbClr val="000000"/>
                          </a:solidFill>
                          <a:effectLst/>
                          <a:latin typeface="Source Sans Pro" panose="020B0503030403020204" pitchFamily="34" charset="0"/>
                          <a:ea typeface="+mn-ea"/>
                          <a:cs typeface="+mn-cs"/>
                        </a:rPr>
                        <a:t>innbyggere​</a:t>
                      </a:r>
                    </a:p>
                  </a:txBody>
                  <a:tcPr/>
                </a:tc>
                <a:tc>
                  <a:txBody>
                    <a:bodyPr/>
                    <a:lstStyle/>
                    <a:p>
                      <a:pPr algn="l" rtl="0" fontAlgn="base"/>
                      <a:r>
                        <a:rPr lang="nb-NO" sz="1100" b="0" i="1">
                          <a:solidFill>
                            <a:srgbClr val="000000"/>
                          </a:solidFill>
                          <a:effectLst/>
                          <a:latin typeface="Source Sans Pro" panose="020B0503030403020204" pitchFamily="34" charset="0"/>
                        </a:rPr>
                        <a:t>Kjennskap: vite hvordan kommunens anskaffelser bidrar til å nå kommunens overordnede mål</a:t>
                      </a:r>
                      <a:r>
                        <a:rPr lang="nb-NO" sz="1100" b="0" i="0">
                          <a:solidFill>
                            <a:srgbClr val="000000"/>
                          </a:solidFill>
                          <a:effectLst/>
                          <a:latin typeface="Source Sans Pro" panose="020B0503030403020204" pitchFamily="34" charset="0"/>
                        </a:rPr>
                        <a:t>​</a:t>
                      </a:r>
                      <a:endParaRPr lang="nb-NO" b="0" i="0">
                        <a:solidFill>
                          <a:srgbClr val="000000"/>
                        </a:solidFill>
                        <a:effectLst/>
                      </a:endParaRPr>
                    </a:p>
                  </a:txBody>
                  <a:tcPr/>
                </a:tc>
                <a:tc>
                  <a:txBody>
                    <a:bodyPr/>
                    <a:lstStyle/>
                    <a:p>
                      <a:pPr algn="l" rtl="0" fontAlgn="base"/>
                      <a:r>
                        <a:rPr lang="nb-NO" sz="1100" b="0" i="1" dirty="0">
                          <a:solidFill>
                            <a:srgbClr val="000000"/>
                          </a:solidFill>
                          <a:effectLst/>
                          <a:latin typeface="Source Sans Pro" panose="020B0503030403020204" pitchFamily="34" charset="0"/>
                        </a:rPr>
                        <a:t>kommunens anskaffelser brukes aktivt for å nå kommunens  over-ordnede mål</a:t>
                      </a:r>
                      <a:r>
                        <a:rPr lang="nb-NO" sz="1100" b="0" i="0" dirty="0">
                          <a:solidFill>
                            <a:srgbClr val="000000"/>
                          </a:solidFill>
                          <a:effectLst/>
                          <a:latin typeface="Source Sans Pro" panose="020B0503030403020204" pitchFamily="34" charset="0"/>
                        </a:rPr>
                        <a:t>​</a:t>
                      </a:r>
                      <a:endParaRPr lang="nb-NO" b="0" i="0" dirty="0">
                        <a:solidFill>
                          <a:srgbClr val="000000"/>
                        </a:solidFill>
                        <a:effectLst/>
                      </a:endParaRPr>
                    </a:p>
                  </a:txBody>
                  <a:tcPr/>
                </a:tc>
                <a:tc>
                  <a:txBody>
                    <a:bodyPr/>
                    <a:lstStyle/>
                    <a:p>
                      <a:pPr algn="l" rtl="0" fontAlgn="base"/>
                      <a:r>
                        <a:rPr lang="nb-NO" sz="1100" b="0" i="1" dirty="0">
                          <a:solidFill>
                            <a:srgbClr val="000000"/>
                          </a:solidFill>
                          <a:effectLst/>
                          <a:latin typeface="Source Sans Pro" panose="020B0503030403020204" pitchFamily="34" charset="0"/>
                        </a:rPr>
                        <a:t>Innbyggerportal, intranett, internt kvalitetssystem</a:t>
                      </a:r>
                      <a:r>
                        <a:rPr lang="nb-NO" sz="1100" b="0" i="0" dirty="0">
                          <a:solidFill>
                            <a:srgbClr val="000000"/>
                          </a:solidFill>
                          <a:effectLst/>
                          <a:latin typeface="Source Sans Pro" panose="020B0503030403020204" pitchFamily="34" charset="0"/>
                        </a:rPr>
                        <a:t>​</a:t>
                      </a:r>
                      <a:endParaRPr lang="nb-NO" b="0" i="0" dirty="0">
                        <a:solidFill>
                          <a:srgbClr val="000000"/>
                        </a:solidFill>
                        <a:effectLst/>
                      </a:endParaRPr>
                    </a:p>
                  </a:txBody>
                  <a:tcPr/>
                </a:tc>
                <a:tc>
                  <a:txBody>
                    <a:bodyPr/>
                    <a:lstStyle/>
                    <a:p>
                      <a:pPr algn="l" rtl="0" fontAlgn="base"/>
                      <a:r>
                        <a:rPr lang="nb-NO" sz="1100" b="0" i="1">
                          <a:solidFill>
                            <a:srgbClr val="000000"/>
                          </a:solidFill>
                          <a:effectLst/>
                          <a:latin typeface="Source Sans Pro" panose="020B0503030403020204" pitchFamily="34" charset="0"/>
                        </a:rPr>
                        <a:t>Lansering, ved revisjon,</a:t>
                      </a:r>
                      <a:r>
                        <a:rPr lang="nb-NO" sz="1100" b="0" i="0">
                          <a:solidFill>
                            <a:srgbClr val="000000"/>
                          </a:solidFill>
                          <a:effectLst/>
                          <a:latin typeface="Source Sans Pro" panose="020B0503030403020204" pitchFamily="34" charset="0"/>
                        </a:rPr>
                        <a:t>​</a:t>
                      </a:r>
                      <a:endParaRPr lang="nb-NO" b="0" i="0">
                        <a:solidFill>
                          <a:srgbClr val="000000"/>
                        </a:solidFill>
                        <a:effectLst/>
                      </a:endParaRPr>
                    </a:p>
                  </a:txBody>
                  <a:tcPr/>
                </a:tc>
                <a:tc>
                  <a:txBody>
                    <a:bodyPr/>
                    <a:lstStyle/>
                    <a:p>
                      <a:pPr algn="l" rtl="0" fontAlgn="base"/>
                      <a:r>
                        <a:rPr lang="nb-NO" sz="1100" b="0" i="1" kern="1200">
                          <a:solidFill>
                            <a:srgbClr val="000000"/>
                          </a:solidFill>
                          <a:effectLst/>
                          <a:latin typeface="Source Sans Pro" panose="020B0503030403020204" pitchFamily="34" charset="0"/>
                          <a:ea typeface="+mn-ea"/>
                          <a:cs typeface="+mn-cs"/>
                        </a:rPr>
                        <a:t>Virksomhetsleder/toppleder​</a:t>
                      </a:r>
                    </a:p>
                  </a:txBody>
                  <a:tcPr/>
                </a:tc>
                <a:extLst>
                  <a:ext uri="{0D108BD9-81ED-4DB2-BD59-A6C34878D82A}">
                    <a16:rowId xmlns:a16="http://schemas.microsoft.com/office/drawing/2014/main" val="131011841"/>
                  </a:ext>
                </a:extLst>
              </a:tr>
              <a:tr h="616186">
                <a:tc>
                  <a:txBody>
                    <a:bodyPr/>
                    <a:lstStyle/>
                    <a:p>
                      <a:pPr marL="0" algn="l" defTabSz="914400" rtl="0" eaLnBrk="1" fontAlgn="base" latinLnBrk="0" hangingPunct="1"/>
                      <a:r>
                        <a:rPr lang="nb-NO" sz="1100" b="0" i="1" kern="1200">
                          <a:solidFill>
                            <a:srgbClr val="000000"/>
                          </a:solidFill>
                          <a:effectLst/>
                          <a:latin typeface="Source Sans Pro" panose="020B0503030403020204" pitchFamily="34" charset="0"/>
                          <a:ea typeface="+mn-ea"/>
                          <a:cs typeface="+mn-cs"/>
                        </a:rPr>
                        <a:t>Budsjetteiere/etatsledere/kategoriansvarlige​</a:t>
                      </a:r>
                    </a:p>
                  </a:txBody>
                  <a:tcPr/>
                </a:tc>
                <a:tc>
                  <a:txBody>
                    <a:bodyPr/>
                    <a:lstStyle/>
                    <a:p>
                      <a:pPr algn="l" rtl="0" fontAlgn="base"/>
                      <a:r>
                        <a:rPr lang="nb-NO" sz="1100" b="0" i="1">
                          <a:solidFill>
                            <a:srgbClr val="000000"/>
                          </a:solidFill>
                          <a:effectLst/>
                          <a:latin typeface="Source Sans Pro" panose="020B0503030403020204" pitchFamily="34" charset="0"/>
                        </a:rPr>
                        <a:t>Endre atferd: forholde seg aktivt til valgene i strategien </a:t>
                      </a:r>
                      <a:r>
                        <a:rPr lang="nb-NO" sz="1100" b="0" i="0">
                          <a:solidFill>
                            <a:srgbClr val="000000"/>
                          </a:solidFill>
                          <a:effectLst/>
                          <a:latin typeface="Source Sans Pro" panose="020B0503030403020204" pitchFamily="34" charset="0"/>
                        </a:rPr>
                        <a:t>​</a:t>
                      </a:r>
                      <a:endParaRPr lang="nb-NO" b="0" i="0">
                        <a:solidFill>
                          <a:srgbClr val="000000"/>
                        </a:solidFill>
                        <a:effectLst/>
                      </a:endParaRPr>
                    </a:p>
                  </a:txBody>
                  <a:tcPr/>
                </a:tc>
                <a:tc>
                  <a:txBody>
                    <a:bodyPr/>
                    <a:lstStyle/>
                    <a:p>
                      <a:pPr algn="l" rtl="0" fontAlgn="auto"/>
                      <a:r>
                        <a:rPr lang="nb-NO" sz="1100" b="0" i="1">
                          <a:solidFill>
                            <a:srgbClr val="000000"/>
                          </a:solidFill>
                          <a:effectLst/>
                          <a:latin typeface="Source Sans Pro" panose="020B0503030403020204" pitchFamily="34" charset="0"/>
                        </a:rPr>
                        <a:t>​</a:t>
                      </a:r>
                    </a:p>
                  </a:txBody>
                  <a:tcPr/>
                </a:tc>
                <a:tc>
                  <a:txBody>
                    <a:bodyPr/>
                    <a:lstStyle/>
                    <a:p>
                      <a:pPr algn="l" rtl="0" fontAlgn="base"/>
                      <a:r>
                        <a:rPr lang="nb-NO" sz="1100" b="0" i="1" dirty="0">
                          <a:solidFill>
                            <a:srgbClr val="000000"/>
                          </a:solidFill>
                          <a:effectLst/>
                          <a:latin typeface="Source Sans Pro" panose="020B0503030403020204" pitchFamily="34" charset="0"/>
                        </a:rPr>
                        <a:t>Intranett</a:t>
                      </a:r>
                      <a:endParaRPr lang="nb-NO" b="0" i="0" dirty="0">
                        <a:solidFill>
                          <a:srgbClr val="000000"/>
                        </a:solidFill>
                        <a:effectLst/>
                      </a:endParaRPr>
                    </a:p>
                  </a:txBody>
                  <a:tcPr/>
                </a:tc>
                <a:tc>
                  <a:txBody>
                    <a:bodyPr/>
                    <a:lstStyle/>
                    <a:p>
                      <a:pPr algn="l" rtl="0" fontAlgn="auto"/>
                      <a:r>
                        <a:rPr lang="nb-NO" sz="1100" b="0" i="1">
                          <a:solidFill>
                            <a:srgbClr val="000000"/>
                          </a:solidFill>
                          <a:effectLst/>
                          <a:latin typeface="Arial" panose="020B0604020202020204" pitchFamily="34" charset="0"/>
                        </a:rPr>
                        <a:t>​</a:t>
                      </a:r>
                    </a:p>
                  </a:txBody>
                  <a:tcPr/>
                </a:tc>
                <a:tc>
                  <a:txBody>
                    <a:bodyPr/>
                    <a:lstStyle/>
                    <a:p>
                      <a:pPr algn="l" rtl="0" fontAlgn="base"/>
                      <a:r>
                        <a:rPr lang="nb-NO" sz="1100" b="0" i="1" kern="1200" dirty="0">
                          <a:solidFill>
                            <a:srgbClr val="000000"/>
                          </a:solidFill>
                          <a:effectLst/>
                          <a:latin typeface="Source Sans Pro" panose="020B0503030403020204" pitchFamily="34" charset="0"/>
                          <a:ea typeface="+mn-ea"/>
                          <a:cs typeface="+mn-cs"/>
                        </a:rPr>
                        <a:t>Innkjøpsleder​</a:t>
                      </a:r>
                    </a:p>
                  </a:txBody>
                  <a:tcPr/>
                </a:tc>
                <a:extLst>
                  <a:ext uri="{0D108BD9-81ED-4DB2-BD59-A6C34878D82A}">
                    <a16:rowId xmlns:a16="http://schemas.microsoft.com/office/drawing/2014/main" val="2869206881"/>
                  </a:ext>
                </a:extLst>
              </a:tr>
              <a:tr h="616186">
                <a:tc>
                  <a:txBody>
                    <a:bodyPr/>
                    <a:lstStyle/>
                    <a:p>
                      <a:pPr marL="0" algn="l" defTabSz="914400" rtl="0" eaLnBrk="1" fontAlgn="base" latinLnBrk="0" hangingPunct="1"/>
                      <a:r>
                        <a:rPr lang="nb-NO" sz="1100" b="0" i="1" kern="1200">
                          <a:solidFill>
                            <a:srgbClr val="000000"/>
                          </a:solidFill>
                          <a:effectLst/>
                          <a:latin typeface="Source Sans Pro" panose="020B0503030403020204" pitchFamily="34" charset="0"/>
                          <a:ea typeface="+mn-ea"/>
                          <a:cs typeface="+mn-cs"/>
                        </a:rPr>
                        <a:t>Bestillere​</a:t>
                      </a:r>
                    </a:p>
                  </a:txBody>
                  <a:tcPr/>
                </a:tc>
                <a:tc>
                  <a:txBody>
                    <a:bodyPr/>
                    <a:lstStyle/>
                    <a:p>
                      <a:pPr algn="l" rtl="0" fontAlgn="auto"/>
                      <a:r>
                        <a:rPr lang="nb-NO" sz="1100" b="0" i="1">
                          <a:solidFill>
                            <a:srgbClr val="000000"/>
                          </a:solidFill>
                          <a:effectLst/>
                          <a:latin typeface="Arial" panose="020B0604020202020204" pitchFamily="34" charset="0"/>
                        </a:rPr>
                        <a:t>​</a:t>
                      </a:r>
                    </a:p>
                  </a:txBody>
                  <a:tcPr/>
                </a:tc>
                <a:tc>
                  <a:txBody>
                    <a:bodyPr/>
                    <a:lstStyle/>
                    <a:p>
                      <a:pPr algn="l" rtl="0" fontAlgn="auto"/>
                      <a:r>
                        <a:rPr lang="nb-NO" sz="1100" b="0" i="1">
                          <a:solidFill>
                            <a:srgbClr val="000000"/>
                          </a:solidFill>
                          <a:effectLst/>
                          <a:latin typeface="Arial" panose="020B0604020202020204" pitchFamily="34" charset="0"/>
                        </a:rPr>
                        <a:t>​</a:t>
                      </a:r>
                    </a:p>
                  </a:txBody>
                  <a:tcPr/>
                </a:tc>
                <a:tc>
                  <a:txBody>
                    <a:bodyPr/>
                    <a:lstStyle/>
                    <a:p>
                      <a:pPr algn="l" rtl="0" fontAlgn="auto"/>
                      <a:r>
                        <a:rPr lang="nb-NO" sz="1100" b="0" i="1">
                          <a:solidFill>
                            <a:srgbClr val="000000"/>
                          </a:solidFill>
                          <a:effectLst/>
                          <a:latin typeface="Arial" panose="020B0604020202020204" pitchFamily="34" charset="0"/>
                        </a:rPr>
                        <a:t>​</a:t>
                      </a:r>
                    </a:p>
                  </a:txBody>
                  <a:tcPr/>
                </a:tc>
                <a:tc>
                  <a:txBody>
                    <a:bodyPr/>
                    <a:lstStyle/>
                    <a:p>
                      <a:pPr algn="l" rtl="0" fontAlgn="auto"/>
                      <a:r>
                        <a:rPr lang="nb-NO" sz="1100" b="0" i="1">
                          <a:solidFill>
                            <a:srgbClr val="000000"/>
                          </a:solidFill>
                          <a:effectLst/>
                          <a:latin typeface="Arial" panose="020B0604020202020204" pitchFamily="34" charset="0"/>
                        </a:rPr>
                        <a:t>​</a:t>
                      </a:r>
                    </a:p>
                  </a:txBody>
                  <a:tcPr/>
                </a:tc>
                <a:tc>
                  <a:txBody>
                    <a:bodyPr/>
                    <a:lstStyle/>
                    <a:p>
                      <a:pPr algn="l" rtl="0" fontAlgn="auto"/>
                      <a:r>
                        <a:rPr lang="nb-NO" sz="1100" b="0" i="1">
                          <a:solidFill>
                            <a:srgbClr val="000000"/>
                          </a:solidFill>
                          <a:effectLst/>
                          <a:latin typeface="Arial" panose="020B0604020202020204" pitchFamily="34" charset="0"/>
                        </a:rPr>
                        <a:t>​</a:t>
                      </a:r>
                    </a:p>
                  </a:txBody>
                  <a:tcPr/>
                </a:tc>
                <a:extLst>
                  <a:ext uri="{0D108BD9-81ED-4DB2-BD59-A6C34878D82A}">
                    <a16:rowId xmlns:a16="http://schemas.microsoft.com/office/drawing/2014/main" val="1481371802"/>
                  </a:ext>
                </a:extLst>
              </a:tr>
              <a:tr h="616186">
                <a:tc>
                  <a:txBody>
                    <a:bodyPr/>
                    <a:lstStyle/>
                    <a:p>
                      <a:endParaRPr lang="nb-NO" sz="1200" kern="1200">
                        <a:solidFill>
                          <a:schemeClr val="tx1"/>
                        </a:solidFill>
                        <a:latin typeface="Source Sans Pro"/>
                        <a:ea typeface="Source Sans Pro"/>
                        <a:cs typeface="+mn-cs"/>
                      </a:endParaRPr>
                    </a:p>
                  </a:txBody>
                  <a:tcPr/>
                </a:tc>
                <a:tc>
                  <a:txBody>
                    <a:bodyPr/>
                    <a:lstStyle/>
                    <a:p>
                      <a:endParaRPr lang="nb-NO" sz="1200"/>
                    </a:p>
                  </a:txBody>
                  <a:tcPr/>
                </a:tc>
                <a:tc>
                  <a:txBody>
                    <a:bodyPr/>
                    <a:lstStyle/>
                    <a:p>
                      <a:endParaRPr lang="nb-NO" sz="1200"/>
                    </a:p>
                  </a:txBody>
                  <a:tcPr/>
                </a:tc>
                <a:tc>
                  <a:txBody>
                    <a:bodyPr/>
                    <a:lstStyle/>
                    <a:p>
                      <a:endParaRPr lang="nb-NO" sz="1200"/>
                    </a:p>
                  </a:txBody>
                  <a:tcPr/>
                </a:tc>
                <a:tc>
                  <a:txBody>
                    <a:bodyPr/>
                    <a:lstStyle/>
                    <a:p>
                      <a:endParaRPr lang="nb-NO" sz="1200"/>
                    </a:p>
                  </a:txBody>
                  <a:tcPr/>
                </a:tc>
                <a:tc>
                  <a:txBody>
                    <a:bodyPr/>
                    <a:lstStyle/>
                    <a:p>
                      <a:endParaRPr lang="nb-NO" sz="1200"/>
                    </a:p>
                  </a:txBody>
                  <a:tcPr/>
                </a:tc>
                <a:extLst>
                  <a:ext uri="{0D108BD9-81ED-4DB2-BD59-A6C34878D82A}">
                    <a16:rowId xmlns:a16="http://schemas.microsoft.com/office/drawing/2014/main" val="464852484"/>
                  </a:ext>
                </a:extLst>
              </a:tr>
              <a:tr h="616186">
                <a:tc>
                  <a:txBody>
                    <a:bodyPr/>
                    <a:lstStyle/>
                    <a:p>
                      <a:endParaRPr lang="nb-NO" sz="1200" kern="1200">
                        <a:solidFill>
                          <a:schemeClr val="tx1"/>
                        </a:solidFill>
                        <a:latin typeface="Source Sans Pro"/>
                        <a:ea typeface="Source Sans Pro"/>
                        <a:cs typeface="+mn-cs"/>
                      </a:endParaRPr>
                    </a:p>
                  </a:txBody>
                  <a:tcPr/>
                </a:tc>
                <a:tc>
                  <a:txBody>
                    <a:bodyPr/>
                    <a:lstStyle/>
                    <a:p>
                      <a:endParaRPr lang="nb-NO" sz="1200"/>
                    </a:p>
                  </a:txBody>
                  <a:tcPr/>
                </a:tc>
                <a:tc>
                  <a:txBody>
                    <a:bodyPr/>
                    <a:lstStyle/>
                    <a:p>
                      <a:endParaRPr lang="nb-NO" sz="1200"/>
                    </a:p>
                  </a:txBody>
                  <a:tcPr/>
                </a:tc>
                <a:tc>
                  <a:txBody>
                    <a:bodyPr/>
                    <a:lstStyle/>
                    <a:p>
                      <a:endParaRPr lang="nb-NO" sz="1200"/>
                    </a:p>
                  </a:txBody>
                  <a:tcPr/>
                </a:tc>
                <a:tc>
                  <a:txBody>
                    <a:bodyPr/>
                    <a:lstStyle/>
                    <a:p>
                      <a:endParaRPr lang="nb-NO" sz="1200"/>
                    </a:p>
                  </a:txBody>
                  <a:tcPr/>
                </a:tc>
                <a:tc>
                  <a:txBody>
                    <a:bodyPr/>
                    <a:lstStyle/>
                    <a:p>
                      <a:endParaRPr lang="nb-NO" sz="1200"/>
                    </a:p>
                  </a:txBody>
                  <a:tcPr/>
                </a:tc>
                <a:extLst>
                  <a:ext uri="{0D108BD9-81ED-4DB2-BD59-A6C34878D82A}">
                    <a16:rowId xmlns:a16="http://schemas.microsoft.com/office/drawing/2014/main" val="1352161557"/>
                  </a:ext>
                </a:extLst>
              </a:tr>
              <a:tr h="616186">
                <a:tc>
                  <a:txBody>
                    <a:bodyPr/>
                    <a:lstStyle/>
                    <a:p>
                      <a:endParaRPr lang="nb-NO" sz="1200" kern="1200">
                        <a:solidFill>
                          <a:schemeClr val="tx1"/>
                        </a:solidFill>
                        <a:latin typeface="Source Sans Pro"/>
                        <a:ea typeface="Source Sans Pro"/>
                        <a:cs typeface="+mn-cs"/>
                      </a:endParaRPr>
                    </a:p>
                  </a:txBody>
                  <a:tcPr/>
                </a:tc>
                <a:tc>
                  <a:txBody>
                    <a:bodyPr/>
                    <a:lstStyle/>
                    <a:p>
                      <a:endParaRPr lang="nb-NO" sz="1200"/>
                    </a:p>
                  </a:txBody>
                  <a:tcPr/>
                </a:tc>
                <a:tc>
                  <a:txBody>
                    <a:bodyPr/>
                    <a:lstStyle/>
                    <a:p>
                      <a:endParaRPr lang="nb-NO" sz="1200"/>
                    </a:p>
                  </a:txBody>
                  <a:tcPr/>
                </a:tc>
                <a:tc>
                  <a:txBody>
                    <a:bodyPr/>
                    <a:lstStyle/>
                    <a:p>
                      <a:endParaRPr lang="nb-NO" sz="1200"/>
                    </a:p>
                  </a:txBody>
                  <a:tcPr/>
                </a:tc>
                <a:tc>
                  <a:txBody>
                    <a:bodyPr/>
                    <a:lstStyle/>
                    <a:p>
                      <a:endParaRPr lang="nb-NO" sz="1200"/>
                    </a:p>
                  </a:txBody>
                  <a:tcPr/>
                </a:tc>
                <a:tc>
                  <a:txBody>
                    <a:bodyPr/>
                    <a:lstStyle/>
                    <a:p>
                      <a:endParaRPr lang="nb-NO" sz="1200" dirty="0"/>
                    </a:p>
                  </a:txBody>
                  <a:tcPr/>
                </a:tc>
                <a:extLst>
                  <a:ext uri="{0D108BD9-81ED-4DB2-BD59-A6C34878D82A}">
                    <a16:rowId xmlns:a16="http://schemas.microsoft.com/office/drawing/2014/main" val="641997510"/>
                  </a:ext>
                </a:extLst>
              </a:tr>
            </a:tbl>
          </a:graphicData>
        </a:graphic>
      </p:graphicFrame>
    </p:spTree>
    <p:extLst>
      <p:ext uri="{BB962C8B-B14F-4D97-AF65-F5344CB8AC3E}">
        <p14:creationId xmlns:p14="http://schemas.microsoft.com/office/powerpoint/2010/main" val="150877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plItyopiUNKBBflxL_mEI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PP-mal-DFØ-4" id="{A3B289D5-C212-4060-B558-CB2F623F4E1A}" vid="{4797F2A0-F43A-445B-9C31-C040EC0BA0B5}"/>
    </a:ext>
  </a:extLst>
</a:theme>
</file>

<file path=ppt/theme/theme2.xml><?xml version="1.0" encoding="utf-8"?>
<a:theme xmlns:a="http://schemas.openxmlformats.org/drawingml/2006/main" name="1_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PP-mal-DFØ-4" id="{A3B289D5-C212-4060-B558-CB2F623F4E1A}" vid="{4797F2A0-F43A-445B-9C31-C040EC0BA0B5}"/>
    </a:ext>
  </a:extLst>
</a:theme>
</file>

<file path=ppt/theme/theme3.xml><?xml version="1.0" encoding="utf-8"?>
<a:theme xmlns:a="http://schemas.openxmlformats.org/drawingml/2006/main" name="2_DFØ ppt mal">
  <a:themeElements>
    <a:clrScheme name="DFØ_NY">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DFØ_14276_PPT mal_DEF2.pptx" id="{04966DC7-439F-2640-88E6-C083C4CCDB67}" vid="{126DF14E-E6F0-2844-B891-6B42A96FB21D}"/>
    </a:ext>
  </a:extLst>
</a:theme>
</file>

<file path=ppt/theme/theme4.xml><?xml version="1.0" encoding="utf-8"?>
<a:theme xmlns:a="http://schemas.openxmlformats.org/drawingml/2006/main" name="3_DFØ ppt mal">
  <a:themeElements>
    <a:clrScheme name="DFØ_NY">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PP-mal-DFØ-2" id="{77BA71AB-9AB5-41C8-ADBF-0DA25E093E72}" vid="{4CF97B3F-B09D-4F74-B56C-74CBB0F317F3}"/>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db96032-7ba7-4934-9f17-7414fd47aa97">
      <UserInfo>
        <DisplayName>Freddy Josefsen</DisplayName>
        <AccountId>173</AccountId>
        <AccountType/>
      </UserInfo>
      <UserInfo>
        <DisplayName>Terese Aas</DisplayName>
        <AccountId>246</AccountId>
        <AccountType/>
      </UserInfo>
      <UserInfo>
        <DisplayName>Siv Helén Egelund Gjerstad</DisplayName>
        <AccountId>20</AccountId>
        <AccountType/>
      </UserInfo>
      <UserInfo>
        <DisplayName>Anna Katrine Asprem Hvardal</DisplayName>
        <AccountId>14</AccountId>
        <AccountType/>
      </UserInfo>
    </SharedWithUsers>
    <TaxCatchAll xmlns="cdb96032-7ba7-4934-9f17-7414fd47aa97" xsi:nil="true"/>
    <lcf76f155ced4ddcb4097134ff3c332f xmlns="cb012662-f4c3-47c7-8dea-c6d0492350c8">
      <Terms xmlns="http://schemas.microsoft.com/office/infopath/2007/PartnerControls"/>
    </lcf76f155ced4ddcb4097134ff3c332f>
    <j25543a5815d485da9a5e0773ad762e9 xmlns="cdb96032-7ba7-4934-9f17-7414fd47aa97">
      <Terms xmlns="http://schemas.microsoft.com/office/infopath/2007/PartnerControls"/>
    </j25543a5815d485da9a5e0773ad762e9>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0ECCAD850F1BD448DB75092B247B3E7" ma:contentTypeVersion="18" ma:contentTypeDescription="Opprett et nytt dokument." ma:contentTypeScope="" ma:versionID="2a2ee7ce4e6c81c118876d6fa18e9e43">
  <xsd:schema xmlns:xsd="http://www.w3.org/2001/XMLSchema" xmlns:xs="http://www.w3.org/2001/XMLSchema" xmlns:p="http://schemas.microsoft.com/office/2006/metadata/properties" xmlns:ns2="cdb96032-7ba7-4934-9f17-7414fd47aa97" xmlns:ns3="cb012662-f4c3-47c7-8dea-c6d0492350c8" targetNamespace="http://schemas.microsoft.com/office/2006/metadata/properties" ma:root="true" ma:fieldsID="52dc982042fb44e269a7d8e3f2bb8125" ns2:_="" ns3:_="">
    <xsd:import namespace="cdb96032-7ba7-4934-9f17-7414fd47aa97"/>
    <xsd:import namespace="cb012662-f4c3-47c7-8dea-c6d0492350c8"/>
    <xsd:element name="properties">
      <xsd:complexType>
        <xsd:sequence>
          <xsd:element name="documentManagement">
            <xsd:complexType>
              <xsd:all>
                <xsd:element ref="ns2:j25543a5815d485da9a5e0773ad762e9" minOccurs="0"/>
                <xsd:element ref="ns2:TaxCatchAll"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2:SharedWithUsers" minOccurs="0"/>
                <xsd:element ref="ns2:SharedWithDetails" minOccurs="0"/>
                <xsd:element ref="ns3:MediaLengthInSeconds" minOccurs="0"/>
                <xsd:element ref="ns3:lcf76f155ced4ddcb4097134ff3c332f"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b96032-7ba7-4934-9f17-7414fd47aa97" elementFormDefault="qualified">
    <xsd:import namespace="http://schemas.microsoft.com/office/2006/documentManagement/types"/>
    <xsd:import namespace="http://schemas.microsoft.com/office/infopath/2007/PartnerControls"/>
    <xsd:element name="j25543a5815d485da9a5e0773ad762e9" ma:index="9" nillable="true" ma:taxonomy="true" ma:internalName="j25543a5815d485da9a5e0773ad762e9" ma:taxonomyFieldName="GtProjectPhase" ma:displayName="Fase" ma:fieldId="{325543a5-815d-485d-a9a5-e0773ad762e9}" ma:sspId="eb0be57b-a27d-473a-a780-396a80130851" ma:termSetId="abcfc9d9-a263-4abb-8234-be973c46258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95c55b40-0b1b-4aaf-a8fb-19ff93768c1c}" ma:internalName="TaxCatchAll" ma:showField="CatchAllData" ma:web="cdb96032-7ba7-4934-9f17-7414fd47aa9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b012662-f4c3-47c7-8dea-c6d0492350c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Bildemerkelapper" ma:readOnly="false" ma:fieldId="{5cf76f15-5ced-4ddc-b409-7134ff3c332f}" ma:taxonomyMulti="true" ma:sspId="eb0be57b-a27d-473a-a780-396a801308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F263EF-DBFF-4BF0-975E-43809E5C1189}">
  <ds:schemaRefs>
    <ds:schemaRef ds:uri="cb012662-f4c3-47c7-8dea-c6d0492350c8"/>
    <ds:schemaRef ds:uri="cdb96032-7ba7-4934-9f17-7414fd47aa9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0CD136A-20C4-48DD-B7EA-A5BF5FEB4BDA}">
  <ds:schemaRefs>
    <ds:schemaRef ds:uri="http://schemas.microsoft.com/sharepoint/v3/contenttype/forms"/>
  </ds:schemaRefs>
</ds:datastoreItem>
</file>

<file path=customXml/itemProps3.xml><?xml version="1.0" encoding="utf-8"?>
<ds:datastoreItem xmlns:ds="http://schemas.openxmlformats.org/officeDocument/2006/customXml" ds:itemID="{0178CD31-3EDA-4AB6-9545-7CD2B4E9B55E}">
  <ds:schemaRefs>
    <ds:schemaRef ds:uri="cb012662-f4c3-47c7-8dea-c6d0492350c8"/>
    <ds:schemaRef ds:uri="cdb96032-7ba7-4934-9f17-7414fd47aa9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360</Words>
  <Application>Microsoft Office PowerPoint</Application>
  <PresentationFormat>Widescreen</PresentationFormat>
  <Paragraphs>50</Paragraphs>
  <Slides>3</Slides>
  <Notes>1</Notes>
  <HiddenSlides>0</HiddenSlides>
  <MMClips>0</MMClips>
  <ScaleCrop>false</ScaleCrop>
  <HeadingPairs>
    <vt:vector size="8" baseType="variant">
      <vt:variant>
        <vt:lpstr>Brukte skrifter</vt:lpstr>
      </vt:variant>
      <vt:variant>
        <vt:i4>7</vt:i4>
      </vt:variant>
      <vt:variant>
        <vt:lpstr>Tema</vt:lpstr>
      </vt:variant>
      <vt:variant>
        <vt:i4>4</vt:i4>
      </vt:variant>
      <vt:variant>
        <vt:lpstr>Innebygde OLE-servere</vt:lpstr>
      </vt:variant>
      <vt:variant>
        <vt:i4>1</vt:i4>
      </vt:variant>
      <vt:variant>
        <vt:lpstr>Lysbildetitler</vt:lpstr>
      </vt:variant>
      <vt:variant>
        <vt:i4>3</vt:i4>
      </vt:variant>
    </vt:vector>
  </HeadingPairs>
  <TitlesOfParts>
    <vt:vector size="15" baseType="lpstr">
      <vt:lpstr>Arial</vt:lpstr>
      <vt:lpstr>Book Antiqua</vt:lpstr>
      <vt:lpstr>Calibri</vt:lpstr>
      <vt:lpstr>Riks Normal</vt:lpstr>
      <vt:lpstr>Source Sans Pro</vt:lpstr>
      <vt:lpstr>Source Serif Pro</vt:lpstr>
      <vt:lpstr>System Font Regular</vt:lpstr>
      <vt:lpstr>DFØ ppt mal</vt:lpstr>
      <vt:lpstr>1_DFØ ppt mal</vt:lpstr>
      <vt:lpstr>2_DFØ ppt mal</vt:lpstr>
      <vt:lpstr>3_DFØ ppt mal</vt:lpstr>
      <vt:lpstr>think-cell Slide</vt:lpstr>
      <vt:lpstr>Kommunikasjonsplan for anskaffelsesstrategi</vt:lpstr>
      <vt:lpstr>I arbeidet med å lage og følge opp anskaffelsesstrategien, er det mange interessenter du skal kommunisere med. Gjennom en enkel kommunikasjonsplan kan du lage en oversikt over kommunikasjonsmål, budskap og kanaler for de ulike målgruppene dine. At du har riktig kommunikasjon til de ulike målgruppene målgruppe, er viktig for å sikre måloppnåelse. Du kan bruke en interessentanalyse for å finne ut hvilke målgrupper du bør prioritere.   Kommunikasjonen må tilpasses hva du ønsker å oppnå for de ulike målgruppene. Det kan f.eks. være at: interessenten skal bli kjent med anskaffelsesprosessene i virksomheten, og hva en strategi skal bidra til  interessenten skal få økt kunnskap om anskaffelser, roller, prosesser e.l. interessenten skal endre atferd, f.eks. sette av mer tid til avtaleoppfølging  interessenten skal endre holdning, f.eks. se verdien av avtalelojalitet</vt:lpstr>
      <vt:lpstr>Mal for kommunikasjonsplan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Christian Sælemyr Johansen</dc:creator>
  <cp:lastModifiedBy>Siv Helén Egelund Gjerstad</cp:lastModifiedBy>
  <cp:revision>1</cp:revision>
  <cp:lastPrinted>2023-06-05T14:05:56Z</cp:lastPrinted>
  <dcterms:created xsi:type="dcterms:W3CDTF">2022-09-23T08:03:49Z</dcterms:created>
  <dcterms:modified xsi:type="dcterms:W3CDTF">2023-10-26T13:15:16Z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GtProjectPhase">
    <vt:lpwstr/>
  </property>
  <property fmtid="{D5CDD505-2E9C-101B-9397-08002B2CF9AE}" pid="4" name="ContentTypeId">
    <vt:lpwstr>0x01010010ECCAD850F1BD448DB75092B247B3E7</vt:lpwstr>
  </property>
</Properties>
</file>